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5"/>
  </p:sldMasterIdLst>
  <p:notesMasterIdLst>
    <p:notesMasterId r:id="rId30"/>
  </p:notesMasterIdLst>
  <p:sldIdLst>
    <p:sldId id="261" r:id="rId6"/>
    <p:sldId id="344" r:id="rId7"/>
    <p:sldId id="346" r:id="rId8"/>
    <p:sldId id="345" r:id="rId9"/>
    <p:sldId id="407" r:id="rId10"/>
    <p:sldId id="402" r:id="rId11"/>
    <p:sldId id="355" r:id="rId12"/>
    <p:sldId id="356" r:id="rId13"/>
    <p:sldId id="357" r:id="rId14"/>
    <p:sldId id="400" r:id="rId15"/>
    <p:sldId id="363" r:id="rId16"/>
    <p:sldId id="396" r:id="rId17"/>
    <p:sldId id="405" r:id="rId18"/>
    <p:sldId id="390" r:id="rId19"/>
    <p:sldId id="397" r:id="rId20"/>
    <p:sldId id="404" r:id="rId21"/>
    <p:sldId id="385" r:id="rId22"/>
    <p:sldId id="387" r:id="rId23"/>
    <p:sldId id="406" r:id="rId24"/>
    <p:sldId id="392" r:id="rId25"/>
    <p:sldId id="403" r:id="rId26"/>
    <p:sldId id="394" r:id="rId27"/>
    <p:sldId id="401" r:id="rId28"/>
    <p:sldId id="395" r:id="rId2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anose="05000000000000000000" pitchFamily="2" charset="2"/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1pPr>
    <a:lvl2pPr marL="431800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anose="05000000000000000000" pitchFamily="2" charset="2"/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2pPr>
    <a:lvl3pPr marL="647700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anose="05000000000000000000" pitchFamily="2" charset="2"/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3pPr>
    <a:lvl4pPr marL="863600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anose="05000000000000000000" pitchFamily="2" charset="2"/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4pPr>
    <a:lvl5pPr marL="1079500" indent="-2159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45000"/>
      <a:buFont typeface="Wingdings" panose="05000000000000000000" pitchFamily="2" charset="2"/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ヒラギノ角ゴ Pro W3" pitchFamily="122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421F912-A4D3-7DB6-1E45-27981B7FAA3A}" name="Marc Cooper" initials="MC" userId="S::Marc.Cooper@bristol.gov.uk::ee276c86-d5c6-4590-8b69-181ba177c79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5EB23D-8525-65E8-E630-A86A7C6A210A}" v="1840" dt="2023-10-20T11:50:57.838"/>
    <p1510:client id="{0A5FC6D0-AF20-9206-0EA7-5B438AC2BFCA}" v="328" dt="2023-07-25T08:59:33.377"/>
    <p1510:client id="{1353E1CC-A188-7C9A-175B-F4E6E7011721}" v="124" dt="2023-11-02T16:33:52.019"/>
    <p1510:client id="{2A33529D-BCEF-B704-C951-A6F11C31E29E}" v="10" dt="2023-10-31T15:12:12.907"/>
    <p1510:client id="{2D410234-E56D-CD66-6CA4-DCA69D2548BD}" v="1" dt="2023-09-27T09:29:01.290"/>
    <p1510:client id="{305668F1-F46D-244A-444B-720A3DEF44C1}" v="7539" dt="2023-07-21T16:37:24.140"/>
    <p1510:client id="{5337D054-2CFB-A33C-084B-FC15B34C5E7E}" v="581" dt="2023-10-31T11:43:48.795"/>
    <p1510:client id="{6321FF29-73B3-FEF9-08D4-852BDAAB1B68}" v="2" dt="2023-07-26T09:20:59.305"/>
    <p1510:client id="{6BBDB044-6E95-58D5-CE32-CD76A43D5BB5}" v="57" dt="2023-02-28T08:41:57.986"/>
    <p1510:client id="{70A78DB6-B622-4885-AA78-B3A3ABD4AEBA}" vWet="2" dt="2023-10-31T11:37:22.989"/>
    <p1510:client id="{8DEF1995-1330-80CD-DC53-9FD2F6B30DCB}" v="3" dt="2023-02-27T22:14:27.940"/>
    <p1510:client id="{96CDD8DB-0E24-10EB-53B0-5C65725997C2}" v="1988" dt="2023-09-25T15:18:19.443"/>
    <p1510:client id="{BF5B8DFD-5F09-929F-2933-AD32A4B711F5}" v="6" dt="2023-10-31T11:46:13.527"/>
    <p1510:client id="{C435DB23-D2E1-CC75-CD0B-EF2ABA9FD21F}" v="8458" dt="2023-10-24T21:55:46.710"/>
    <p1510:client id="{CB07E3FB-874E-1CB9-CBAA-93EAF85ACF72}" v="13" dt="2023-11-15T12:49:44.166"/>
    <p1510:client id="{DFE32A62-A993-1FCE-0412-68CBDEF56EAC}" v="6" dt="2023-07-24T10:58:01.616"/>
    <p1510:client id="{F6B6B396-EA8C-F313-E053-6F882DCA2CE9}" v="1488" dt="2023-10-20T16:49:21.767"/>
    <p1510:client id="{F9AFDED2-581A-83FC-8AE1-D96443A7593B}" v="36" dt="2023-09-26T09:00:01.6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AF606853-7671-496A-8E4F-DF71F8EC918B}" styleName="Dark Style 1 –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7853C-536D-4A76-A0AE-DD22124D55A5}" styleName="Themed Style 1 –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37" Type="http://schemas.microsoft.com/office/2018/10/relationships/authors" Target="author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c Cooper" userId="S::marc.cooper@bristol.gov.uk::ee276c86-d5c6-4590-8b69-181ba177c796" providerId="AD" clId="Web-{5337D054-2CFB-A33C-084B-FC15B34C5E7E}"/>
    <pc:docChg chg="addSld delSld modSld sldOrd">
      <pc:chgData name="Marc Cooper" userId="S::marc.cooper@bristol.gov.uk::ee276c86-d5c6-4590-8b69-181ba177c796" providerId="AD" clId="Web-{5337D054-2CFB-A33C-084B-FC15B34C5E7E}" dt="2023-10-31T11:43:48.795" v="553" actId="14100"/>
      <pc:docMkLst>
        <pc:docMk/>
      </pc:docMkLst>
      <pc:sldChg chg="modSp">
        <pc:chgData name="Marc Cooper" userId="S::marc.cooper@bristol.gov.uk::ee276c86-d5c6-4590-8b69-181ba177c796" providerId="AD" clId="Web-{5337D054-2CFB-A33C-084B-FC15B34C5E7E}" dt="2023-10-31T11:32:28.073" v="519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5337D054-2CFB-A33C-084B-FC15B34C5E7E}" dt="2023-10-31T11:32:28.073" v="519" actId="20577"/>
          <ac:spMkLst>
            <pc:docMk/>
            <pc:sldMk cId="0" sldId="261"/>
            <ac:spMk id="4" creationId="{47A0EB22-7FE0-43E2-A7B9-E2C2A408C244}"/>
          </ac:spMkLst>
        </pc:spChg>
      </pc:sldChg>
      <pc:sldChg chg="addSp delSp modSp">
        <pc:chgData name="Marc Cooper" userId="S::marc.cooper@bristol.gov.uk::ee276c86-d5c6-4590-8b69-181ba177c796" providerId="AD" clId="Web-{5337D054-2CFB-A33C-084B-FC15B34C5E7E}" dt="2023-10-31T11:29:50.562" v="498" actId="14100"/>
        <pc:sldMkLst>
          <pc:docMk/>
          <pc:sldMk cId="710612914" sldId="345"/>
        </pc:sldMkLst>
        <pc:spChg chg="mod">
          <ac:chgData name="Marc Cooper" userId="S::marc.cooper@bristol.gov.uk::ee276c86-d5c6-4590-8b69-181ba177c796" providerId="AD" clId="Web-{5337D054-2CFB-A33C-084B-FC15B34C5E7E}" dt="2023-10-31T11:29:40.374" v="497" actId="14100"/>
          <ac:spMkLst>
            <pc:docMk/>
            <pc:sldMk cId="710612914" sldId="345"/>
            <ac:spMk id="3" creationId="{6A5A5813-CE3E-3592-81AD-45408BBF8E20}"/>
          </ac:spMkLst>
        </pc:spChg>
        <pc:picChg chg="mod">
          <ac:chgData name="Marc Cooper" userId="S::marc.cooper@bristol.gov.uk::ee276c86-d5c6-4590-8b69-181ba177c796" providerId="AD" clId="Web-{5337D054-2CFB-A33C-084B-FC15B34C5E7E}" dt="2023-10-31T11:29:50.562" v="498" actId="14100"/>
          <ac:picMkLst>
            <pc:docMk/>
            <pc:sldMk cId="710612914" sldId="345"/>
            <ac:picMk id="5" creationId="{E17E7FBA-E789-AE22-63C9-0B6F9473CD53}"/>
          </ac:picMkLst>
        </pc:picChg>
        <pc:picChg chg="del mod">
          <ac:chgData name="Marc Cooper" userId="S::marc.cooper@bristol.gov.uk::ee276c86-d5c6-4590-8b69-181ba177c796" providerId="AD" clId="Web-{5337D054-2CFB-A33C-084B-FC15B34C5E7E}" dt="2023-10-31T11:28:21.618" v="484"/>
          <ac:picMkLst>
            <pc:docMk/>
            <pc:sldMk cId="710612914" sldId="345"/>
            <ac:picMk id="6" creationId="{FAB9F089-545D-C895-36C2-768042E635B8}"/>
          </ac:picMkLst>
        </pc:picChg>
        <pc:picChg chg="add del mod">
          <ac:chgData name="Marc Cooper" userId="S::marc.cooper@bristol.gov.uk::ee276c86-d5c6-4590-8b69-181ba177c796" providerId="AD" clId="Web-{5337D054-2CFB-A33C-084B-FC15B34C5E7E}" dt="2023-10-31T11:27:32.740" v="478"/>
          <ac:picMkLst>
            <pc:docMk/>
            <pc:sldMk cId="710612914" sldId="345"/>
            <ac:picMk id="7" creationId="{449BE167-F7BF-922A-545A-53971EB6C421}"/>
          </ac:picMkLst>
        </pc:picChg>
        <pc:picChg chg="add mod">
          <ac:chgData name="Marc Cooper" userId="S::marc.cooper@bristol.gov.uk::ee276c86-d5c6-4590-8b69-181ba177c796" providerId="AD" clId="Web-{5337D054-2CFB-A33C-084B-FC15B34C5E7E}" dt="2023-10-31T11:28:28.806" v="485" actId="1076"/>
          <ac:picMkLst>
            <pc:docMk/>
            <pc:sldMk cId="710612914" sldId="345"/>
            <ac:picMk id="8" creationId="{340C55DD-BE07-9C65-FB2E-4B604E13E443}"/>
          </ac:picMkLst>
        </pc:picChg>
      </pc:sldChg>
      <pc:sldChg chg="del">
        <pc:chgData name="Marc Cooper" userId="S::marc.cooper@bristol.gov.uk::ee276c86-d5c6-4590-8b69-181ba177c796" providerId="AD" clId="Web-{5337D054-2CFB-A33C-084B-FC15B34C5E7E}" dt="2023-10-31T11:32:14.666" v="512"/>
        <pc:sldMkLst>
          <pc:docMk/>
          <pc:sldMk cId="1642595699" sldId="352"/>
        </pc:sldMkLst>
      </pc:sldChg>
      <pc:sldChg chg="modSp del">
        <pc:chgData name="Marc Cooper" userId="S::marc.cooper@bristol.gov.uk::ee276c86-d5c6-4590-8b69-181ba177c796" providerId="AD" clId="Web-{5337D054-2CFB-A33C-084B-FC15B34C5E7E}" dt="2023-10-31T11:32:11.182" v="511"/>
        <pc:sldMkLst>
          <pc:docMk/>
          <pc:sldMk cId="3373327915" sldId="353"/>
        </pc:sldMkLst>
        <pc:spChg chg="mod">
          <ac:chgData name="Marc Cooper" userId="S::marc.cooper@bristol.gov.uk::ee276c86-d5c6-4590-8b69-181ba177c796" providerId="AD" clId="Web-{5337D054-2CFB-A33C-084B-FC15B34C5E7E}" dt="2023-10-31T11:31:07.427" v="503" actId="20577"/>
          <ac:spMkLst>
            <pc:docMk/>
            <pc:sldMk cId="3373327915" sldId="353"/>
            <ac:spMk id="3" creationId="{6A5A5813-CE3E-3592-81AD-45408BBF8E20}"/>
          </ac:spMkLst>
        </pc:spChg>
      </pc:sldChg>
      <pc:sldChg chg="del">
        <pc:chgData name="Marc Cooper" userId="S::marc.cooper@bristol.gov.uk::ee276c86-d5c6-4590-8b69-181ba177c796" providerId="AD" clId="Web-{5337D054-2CFB-A33C-084B-FC15B34C5E7E}" dt="2023-10-31T11:29:59.813" v="499"/>
        <pc:sldMkLst>
          <pc:docMk/>
          <pc:sldMk cId="795445334" sldId="354"/>
        </pc:sldMkLst>
      </pc:sldChg>
      <pc:sldChg chg="addSp modSp">
        <pc:chgData name="Marc Cooper" userId="S::marc.cooper@bristol.gov.uk::ee276c86-d5c6-4590-8b69-181ba177c796" providerId="AD" clId="Web-{5337D054-2CFB-A33C-084B-FC15B34C5E7E}" dt="2023-10-31T11:34:55.553" v="544" actId="14100"/>
        <pc:sldMkLst>
          <pc:docMk/>
          <pc:sldMk cId="3944021221" sldId="355"/>
        </pc:sldMkLst>
        <pc:spChg chg="add mod">
          <ac:chgData name="Marc Cooper" userId="S::marc.cooper@bristol.gov.uk::ee276c86-d5c6-4590-8b69-181ba177c796" providerId="AD" clId="Web-{5337D054-2CFB-A33C-084B-FC15B34C5E7E}" dt="2023-10-31T11:34:55.553" v="544" actId="14100"/>
          <ac:spMkLst>
            <pc:docMk/>
            <pc:sldMk cId="3944021221" sldId="355"/>
            <ac:spMk id="5" creationId="{C3D2F825-45CF-7C48-6247-83CBF2858BAE}"/>
          </ac:spMkLst>
        </pc:spChg>
        <pc:spChg chg="mod">
          <ac:chgData name="Marc Cooper" userId="S::marc.cooper@bristol.gov.uk::ee276c86-d5c6-4590-8b69-181ba177c796" providerId="AD" clId="Web-{5337D054-2CFB-A33C-084B-FC15B34C5E7E}" dt="2023-10-31T11:34:28.192" v="541" actId="1076"/>
          <ac:spMkLst>
            <pc:docMk/>
            <pc:sldMk cId="3944021221" sldId="355"/>
            <ac:spMk id="7" creationId="{6CCC24F2-0DCB-032A-0506-9CE4DD43D179}"/>
          </ac:spMkLst>
        </pc:spChg>
        <pc:grpChg chg="mod">
          <ac:chgData name="Marc Cooper" userId="S::marc.cooper@bristol.gov.uk::ee276c86-d5c6-4590-8b69-181ba177c796" providerId="AD" clId="Web-{5337D054-2CFB-A33C-084B-FC15B34C5E7E}" dt="2023-10-31T11:34:14.956" v="537" actId="1076"/>
          <ac:grpSpMkLst>
            <pc:docMk/>
            <pc:sldMk cId="3944021221" sldId="355"/>
            <ac:grpSpMk id="3" creationId="{4AAB01F9-807A-0F9D-8DB2-F4F22023A32B}"/>
          </ac:grpSpMkLst>
        </pc:grpChg>
      </pc:sldChg>
      <pc:sldChg chg="del">
        <pc:chgData name="Marc Cooper" userId="S::marc.cooper@bristol.gov.uk::ee276c86-d5c6-4590-8b69-181ba177c796" providerId="AD" clId="Web-{5337D054-2CFB-A33C-084B-FC15B34C5E7E}" dt="2023-10-31T11:34:46.255" v="543"/>
        <pc:sldMkLst>
          <pc:docMk/>
          <pc:sldMk cId="3837542050" sldId="359"/>
        </pc:sldMkLst>
      </pc:sldChg>
      <pc:sldChg chg="del">
        <pc:chgData name="Marc Cooper" userId="S::marc.cooper@bristol.gov.uk::ee276c86-d5c6-4590-8b69-181ba177c796" providerId="AD" clId="Web-{5337D054-2CFB-A33C-084B-FC15B34C5E7E}" dt="2023-10-31T11:24:42.274" v="471"/>
        <pc:sldMkLst>
          <pc:docMk/>
          <pc:sldMk cId="979190365" sldId="362"/>
        </pc:sldMkLst>
      </pc:sldChg>
      <pc:sldChg chg="del">
        <pc:chgData name="Marc Cooper" userId="S::marc.cooper@bristol.gov.uk::ee276c86-d5c6-4590-8b69-181ba177c796" providerId="AD" clId="Web-{5337D054-2CFB-A33C-084B-FC15B34C5E7E}" dt="2023-10-31T10:57:28.484" v="177"/>
        <pc:sldMkLst>
          <pc:docMk/>
          <pc:sldMk cId="3348111779" sldId="372"/>
        </pc:sldMkLst>
      </pc:sldChg>
      <pc:sldChg chg="del">
        <pc:chgData name="Marc Cooper" userId="S::marc.cooper@bristol.gov.uk::ee276c86-d5c6-4590-8b69-181ba177c796" providerId="AD" clId="Web-{5337D054-2CFB-A33C-084B-FC15B34C5E7E}" dt="2023-10-31T11:01:54.472" v="198"/>
        <pc:sldMkLst>
          <pc:docMk/>
          <pc:sldMk cId="1145416446" sldId="374"/>
        </pc:sldMkLst>
      </pc:sldChg>
      <pc:sldChg chg="delSp del">
        <pc:chgData name="Marc Cooper" userId="S::marc.cooper@bristol.gov.uk::ee276c86-d5c6-4590-8b69-181ba177c796" providerId="AD" clId="Web-{5337D054-2CFB-A33C-084B-FC15B34C5E7E}" dt="2023-10-31T11:24:42.274" v="470"/>
        <pc:sldMkLst>
          <pc:docMk/>
          <pc:sldMk cId="3328000198" sldId="380"/>
        </pc:sldMkLst>
        <pc:picChg chg="del">
          <ac:chgData name="Marc Cooper" userId="S::marc.cooper@bristol.gov.uk::ee276c86-d5c6-4590-8b69-181ba177c796" providerId="AD" clId="Web-{5337D054-2CFB-A33C-084B-FC15B34C5E7E}" dt="2023-10-31T11:24:26.492" v="469"/>
          <ac:picMkLst>
            <pc:docMk/>
            <pc:sldMk cId="3328000198" sldId="380"/>
            <ac:picMk id="6" creationId="{DD658EA7-69B9-1627-6D31-80C3864653FD}"/>
          </ac:picMkLst>
        </pc:picChg>
      </pc:sldChg>
      <pc:sldChg chg="delSp modSp del">
        <pc:chgData name="Marc Cooper" userId="S::marc.cooper@bristol.gov.uk::ee276c86-d5c6-4590-8b69-181ba177c796" providerId="AD" clId="Web-{5337D054-2CFB-A33C-084B-FC15B34C5E7E}" dt="2023-10-31T11:21:50.277" v="463"/>
        <pc:sldMkLst>
          <pc:docMk/>
          <pc:sldMk cId="3122369532" sldId="381"/>
        </pc:sldMkLst>
        <pc:spChg chg="mod">
          <ac:chgData name="Marc Cooper" userId="S::marc.cooper@bristol.gov.uk::ee276c86-d5c6-4590-8b69-181ba177c796" providerId="AD" clId="Web-{5337D054-2CFB-A33C-084B-FC15B34C5E7E}" dt="2023-10-31T11:04:46.547" v="210" actId="20577"/>
          <ac:spMkLst>
            <pc:docMk/>
            <pc:sldMk cId="3122369532" sldId="381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5337D054-2CFB-A33C-084B-FC15B34C5E7E}" dt="2023-10-31T11:05:13.111" v="216" actId="14100"/>
          <ac:spMkLst>
            <pc:docMk/>
            <pc:sldMk cId="3122369532" sldId="381"/>
            <ac:spMk id="9" creationId="{EEF5AE69-7B0B-561E-3558-9615A4C2547A}"/>
          </ac:spMkLst>
        </pc:spChg>
        <pc:picChg chg="del mod">
          <ac:chgData name="Marc Cooper" userId="S::marc.cooper@bristol.gov.uk::ee276c86-d5c6-4590-8b69-181ba177c796" providerId="AD" clId="Web-{5337D054-2CFB-A33C-084B-FC15B34C5E7E}" dt="2023-10-31T11:20:35.787" v="445"/>
          <ac:picMkLst>
            <pc:docMk/>
            <pc:sldMk cId="3122369532" sldId="381"/>
            <ac:picMk id="3" creationId="{9FD97677-16E6-D7CC-43C0-4C2FD69DEEE8}"/>
          </ac:picMkLst>
        </pc:picChg>
        <pc:picChg chg="del">
          <ac:chgData name="Marc Cooper" userId="S::marc.cooper@bristol.gov.uk::ee276c86-d5c6-4590-8b69-181ba177c796" providerId="AD" clId="Web-{5337D054-2CFB-A33C-084B-FC15B34C5E7E}" dt="2023-10-31T11:05:02.063" v="213"/>
          <ac:picMkLst>
            <pc:docMk/>
            <pc:sldMk cId="3122369532" sldId="381"/>
            <ac:picMk id="4" creationId="{E097F8CA-9410-8A30-EC4B-52B79F5C7359}"/>
          </ac:picMkLst>
        </pc:picChg>
        <pc:picChg chg="del">
          <ac:chgData name="Marc Cooper" userId="S::marc.cooper@bristol.gov.uk::ee276c86-d5c6-4590-8b69-181ba177c796" providerId="AD" clId="Web-{5337D054-2CFB-A33C-084B-FC15B34C5E7E}" dt="2023-10-31T11:05:02.063" v="212"/>
          <ac:picMkLst>
            <pc:docMk/>
            <pc:sldMk cId="3122369532" sldId="381"/>
            <ac:picMk id="5" creationId="{794D9908-13A1-E2EC-9AC9-3049EB16F725}"/>
          </ac:picMkLst>
        </pc:picChg>
        <pc:picChg chg="del">
          <ac:chgData name="Marc Cooper" userId="S::marc.cooper@bristol.gov.uk::ee276c86-d5c6-4590-8b69-181ba177c796" providerId="AD" clId="Web-{5337D054-2CFB-A33C-084B-FC15B34C5E7E}" dt="2023-10-31T11:05:02.063" v="211"/>
          <ac:picMkLst>
            <pc:docMk/>
            <pc:sldMk cId="3122369532" sldId="381"/>
            <ac:picMk id="6" creationId="{56542461-EB5B-FAB2-E410-3C153D1FD32C}"/>
          </ac:picMkLst>
        </pc:picChg>
        <pc:picChg chg="del mod">
          <ac:chgData name="Marc Cooper" userId="S::marc.cooper@bristol.gov.uk::ee276c86-d5c6-4590-8b69-181ba177c796" providerId="AD" clId="Web-{5337D054-2CFB-A33C-084B-FC15B34C5E7E}" dt="2023-10-31T11:20:35.787" v="444"/>
          <ac:picMkLst>
            <pc:docMk/>
            <pc:sldMk cId="3122369532" sldId="381"/>
            <ac:picMk id="10" creationId="{ABBE09B6-BC4A-91C6-1C67-30D1EA0F1537}"/>
          </ac:picMkLst>
        </pc:picChg>
      </pc:sldChg>
      <pc:sldChg chg="delSp modSp del">
        <pc:chgData name="Marc Cooper" userId="S::marc.cooper@bristol.gov.uk::ee276c86-d5c6-4590-8b69-181ba177c796" providerId="AD" clId="Web-{5337D054-2CFB-A33C-084B-FC15B34C5E7E}" dt="2023-10-31T11:21:50.277" v="462"/>
        <pc:sldMkLst>
          <pc:docMk/>
          <pc:sldMk cId="978677680" sldId="382"/>
        </pc:sldMkLst>
        <pc:spChg chg="mod">
          <ac:chgData name="Marc Cooper" userId="S::marc.cooper@bristol.gov.uk::ee276c86-d5c6-4590-8b69-181ba177c796" providerId="AD" clId="Web-{5337D054-2CFB-A33C-084B-FC15B34C5E7E}" dt="2023-10-31T11:19:31.533" v="424" actId="20577"/>
          <ac:spMkLst>
            <pc:docMk/>
            <pc:sldMk cId="978677680" sldId="382"/>
            <ac:spMk id="6" creationId="{9D24671A-7908-6DDF-40D0-52086D55ADC0}"/>
          </ac:spMkLst>
        </pc:spChg>
        <pc:picChg chg="del mod">
          <ac:chgData name="Marc Cooper" userId="S::marc.cooper@bristol.gov.uk::ee276c86-d5c6-4590-8b69-181ba177c796" providerId="AD" clId="Web-{5337D054-2CFB-A33C-084B-FC15B34C5E7E}" dt="2023-10-31T11:19:06.453" v="413"/>
          <ac:picMkLst>
            <pc:docMk/>
            <pc:sldMk cId="978677680" sldId="382"/>
            <ac:picMk id="3" creationId="{CAE04B34-6763-D330-254A-A38D75AD7DBD}"/>
          </ac:picMkLst>
        </pc:picChg>
        <pc:picChg chg="del mod">
          <ac:chgData name="Marc Cooper" userId="S::marc.cooper@bristol.gov.uk::ee276c86-d5c6-4590-8b69-181ba177c796" providerId="AD" clId="Web-{5337D054-2CFB-A33C-084B-FC15B34C5E7E}" dt="2023-10-31T11:19:06.453" v="412"/>
          <ac:picMkLst>
            <pc:docMk/>
            <pc:sldMk cId="978677680" sldId="382"/>
            <ac:picMk id="4" creationId="{35682BF1-A455-0157-EF2E-AE3F48AEC5BB}"/>
          </ac:picMkLst>
        </pc:picChg>
      </pc:sldChg>
      <pc:sldChg chg="modSp">
        <pc:chgData name="Marc Cooper" userId="S::marc.cooper@bristol.gov.uk::ee276c86-d5c6-4590-8b69-181ba177c796" providerId="AD" clId="Web-{5337D054-2CFB-A33C-084B-FC15B34C5E7E}" dt="2023-10-31T11:17:38.525" v="397" actId="20577"/>
        <pc:sldMkLst>
          <pc:docMk/>
          <pc:sldMk cId="2977335740" sldId="387"/>
        </pc:sldMkLst>
        <pc:spChg chg="mod">
          <ac:chgData name="Marc Cooper" userId="S::marc.cooper@bristol.gov.uk::ee276c86-d5c6-4590-8b69-181ba177c796" providerId="AD" clId="Web-{5337D054-2CFB-A33C-084B-FC15B34C5E7E}" dt="2023-10-31T11:17:38.525" v="397" actId="20577"/>
          <ac:spMkLst>
            <pc:docMk/>
            <pc:sldMk cId="2977335740" sldId="387"/>
            <ac:spMk id="11" creationId="{A88A896C-4ED2-6525-C491-4C5CBE18FD63}"/>
          </ac:spMkLst>
        </pc:spChg>
        <pc:spChg chg="mod">
          <ac:chgData name="Marc Cooper" userId="S::marc.cooper@bristol.gov.uk::ee276c86-d5c6-4590-8b69-181ba177c796" providerId="AD" clId="Web-{5337D054-2CFB-A33C-084B-FC15B34C5E7E}" dt="2023-10-31T11:17:33.415" v="396" actId="20577"/>
          <ac:spMkLst>
            <pc:docMk/>
            <pc:sldMk cId="2977335740" sldId="387"/>
            <ac:spMk id="13" creationId="{1FA15A8B-8587-3536-C2F5-30CF6CF246E4}"/>
          </ac:spMkLst>
        </pc:spChg>
      </pc:sldChg>
      <pc:sldChg chg="del">
        <pc:chgData name="Marc Cooper" userId="S::marc.cooper@bristol.gov.uk::ee276c86-d5c6-4590-8b69-181ba177c796" providerId="AD" clId="Web-{5337D054-2CFB-A33C-084B-FC15B34C5E7E}" dt="2023-10-31T11:14:21.792" v="391"/>
        <pc:sldMkLst>
          <pc:docMk/>
          <pc:sldMk cId="1022626077" sldId="389"/>
        </pc:sldMkLst>
      </pc:sldChg>
      <pc:sldChg chg="addSp delSp modSp ord">
        <pc:chgData name="Marc Cooper" userId="S::marc.cooper@bristol.gov.uk::ee276c86-d5c6-4590-8b69-181ba177c796" providerId="AD" clId="Web-{5337D054-2CFB-A33C-084B-FC15B34C5E7E}" dt="2023-10-31T11:22:27.374" v="465" actId="20577"/>
        <pc:sldMkLst>
          <pc:docMk/>
          <pc:sldMk cId="2261223660" sldId="390"/>
        </pc:sldMkLst>
        <pc:spChg chg="mod">
          <ac:chgData name="Marc Cooper" userId="S::marc.cooper@bristol.gov.uk::ee276c86-d5c6-4590-8b69-181ba177c796" providerId="AD" clId="Web-{5337D054-2CFB-A33C-084B-FC15B34C5E7E}" dt="2023-10-31T11:22:23.467" v="464" actId="20577"/>
          <ac:spMkLst>
            <pc:docMk/>
            <pc:sldMk cId="2261223660" sldId="390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5337D054-2CFB-A33C-084B-FC15B34C5E7E}" dt="2023-10-31T11:19:52.956" v="430" actId="14100"/>
          <ac:spMkLst>
            <pc:docMk/>
            <pc:sldMk cId="2261223660" sldId="390"/>
            <ac:spMk id="7" creationId="{3E4246F3-519E-42CC-1E9B-8BB47B74EDC8}"/>
          </ac:spMkLst>
        </pc:spChg>
        <pc:spChg chg="add mod">
          <ac:chgData name="Marc Cooper" userId="S::marc.cooper@bristol.gov.uk::ee276c86-d5c6-4590-8b69-181ba177c796" providerId="AD" clId="Web-{5337D054-2CFB-A33C-084B-FC15B34C5E7E}" dt="2023-10-31T11:22:27.374" v="465" actId="20577"/>
          <ac:spMkLst>
            <pc:docMk/>
            <pc:sldMk cId="2261223660" sldId="390"/>
            <ac:spMk id="13" creationId="{D4FCFE61-AF63-4CF2-A1DB-2039925C6867}"/>
          </ac:spMkLst>
        </pc:spChg>
        <pc:spChg chg="add mod">
          <ac:chgData name="Marc Cooper" userId="S::marc.cooper@bristol.gov.uk::ee276c86-d5c6-4590-8b69-181ba177c796" providerId="AD" clId="Web-{5337D054-2CFB-A33C-084B-FC15B34C5E7E}" dt="2023-10-31T11:21:18.744" v="460" actId="14100"/>
          <ac:spMkLst>
            <pc:docMk/>
            <pc:sldMk cId="2261223660" sldId="390"/>
            <ac:spMk id="15" creationId="{CCFF9AC7-DEA0-8011-71EE-1600320A3927}"/>
          </ac:spMkLst>
        </pc:spChg>
        <pc:grpChg chg="del">
          <ac:chgData name="Marc Cooper" userId="S::marc.cooper@bristol.gov.uk::ee276c86-d5c6-4590-8b69-181ba177c796" providerId="AD" clId="Web-{5337D054-2CFB-A33C-084B-FC15B34C5E7E}" dt="2023-10-31T11:05:54.880" v="218"/>
          <ac:grpSpMkLst>
            <pc:docMk/>
            <pc:sldMk cId="2261223660" sldId="390"/>
            <ac:grpSpMk id="6" creationId="{B8DDF520-0A1A-8A72-8D74-B2922DF4B17E}"/>
          </ac:grpSpMkLst>
        </pc:grpChg>
        <pc:grpChg chg="add del mod">
          <ac:chgData name="Marc Cooper" userId="S::marc.cooper@bristol.gov.uk::ee276c86-d5c6-4590-8b69-181ba177c796" providerId="AD" clId="Web-{5337D054-2CFB-A33C-084B-FC15B34C5E7E}" dt="2023-10-31T11:06:35.508" v="227"/>
          <ac:grpSpMkLst>
            <pc:docMk/>
            <pc:sldMk cId="2261223660" sldId="390"/>
            <ac:grpSpMk id="11" creationId="{37215654-E5B5-9FAE-9A3D-9F36596AA81A}"/>
          </ac:grpSpMkLst>
        </pc:grpChg>
        <pc:picChg chg="del mod topLvl">
          <ac:chgData name="Marc Cooper" userId="S::marc.cooper@bristol.gov.uk::ee276c86-d5c6-4590-8b69-181ba177c796" providerId="AD" clId="Web-{5337D054-2CFB-A33C-084B-FC15B34C5E7E}" dt="2023-10-31T11:19:11.297" v="415"/>
          <ac:picMkLst>
            <pc:docMk/>
            <pc:sldMk cId="2261223660" sldId="390"/>
            <ac:picMk id="3" creationId="{CCADAFBB-8DB1-F032-3CEB-E5AEBD0DAEDC}"/>
          </ac:picMkLst>
        </pc:picChg>
        <pc:picChg chg="del mod topLvl">
          <ac:chgData name="Marc Cooper" userId="S::marc.cooper@bristol.gov.uk::ee276c86-d5c6-4590-8b69-181ba177c796" providerId="AD" clId="Web-{5337D054-2CFB-A33C-084B-FC15B34C5E7E}" dt="2023-10-31T11:19:11.422" v="416"/>
          <ac:picMkLst>
            <pc:docMk/>
            <pc:sldMk cId="2261223660" sldId="390"/>
            <ac:picMk id="4" creationId="{F15282B1-7791-07BC-EE97-B14FA237B0E9}"/>
          </ac:picMkLst>
        </pc:picChg>
        <pc:picChg chg="del mod topLvl">
          <ac:chgData name="Marc Cooper" userId="S::marc.cooper@bristol.gov.uk::ee276c86-d5c6-4590-8b69-181ba177c796" providerId="AD" clId="Web-{5337D054-2CFB-A33C-084B-FC15B34C5E7E}" dt="2023-10-31T11:20:08.442" v="440"/>
          <ac:picMkLst>
            <pc:docMk/>
            <pc:sldMk cId="2261223660" sldId="390"/>
            <ac:picMk id="8" creationId="{A2F9EE4D-451F-9FEE-CE14-BC078FCEC388}"/>
          </ac:picMkLst>
        </pc:picChg>
        <pc:picChg chg="del mod topLvl">
          <ac:chgData name="Marc Cooper" userId="S::marc.cooper@bristol.gov.uk::ee276c86-d5c6-4590-8b69-181ba177c796" providerId="AD" clId="Web-{5337D054-2CFB-A33C-084B-FC15B34C5E7E}" dt="2023-10-31T11:20:08.020" v="439"/>
          <ac:picMkLst>
            <pc:docMk/>
            <pc:sldMk cId="2261223660" sldId="390"/>
            <ac:picMk id="9" creationId="{4750D462-5E58-7D89-8E52-CA36A3C41362}"/>
          </ac:picMkLst>
        </pc:picChg>
        <pc:picChg chg="del mod topLvl">
          <ac:chgData name="Marc Cooper" userId="S::marc.cooper@bristol.gov.uk::ee276c86-d5c6-4590-8b69-181ba177c796" providerId="AD" clId="Web-{5337D054-2CFB-A33C-084B-FC15B34C5E7E}" dt="2023-10-31T11:20:09.692" v="441"/>
          <ac:picMkLst>
            <pc:docMk/>
            <pc:sldMk cId="2261223660" sldId="390"/>
            <ac:picMk id="10" creationId="{EF91129B-9196-197D-85E1-6B236BA397E9}"/>
          </ac:picMkLst>
        </pc:picChg>
        <pc:picChg chg="add del mod">
          <ac:chgData name="Marc Cooper" userId="S::marc.cooper@bristol.gov.uk::ee276c86-d5c6-4590-8b69-181ba177c796" providerId="AD" clId="Web-{5337D054-2CFB-A33C-084B-FC15B34C5E7E}" dt="2023-10-31T11:20:00.691" v="431"/>
          <ac:picMkLst>
            <pc:docMk/>
            <pc:sldMk cId="2261223660" sldId="390"/>
            <ac:picMk id="16" creationId="{F51102CD-46CE-ABE0-A90A-072A0C8B7D07}"/>
          </ac:picMkLst>
        </pc:picChg>
        <pc:picChg chg="add mod">
          <ac:chgData name="Marc Cooper" userId="S::marc.cooper@bristol.gov.uk::ee276c86-d5c6-4590-8b69-181ba177c796" providerId="AD" clId="Web-{5337D054-2CFB-A33C-084B-FC15B34C5E7E}" dt="2023-10-31T11:19:27.032" v="423" actId="1076"/>
          <ac:picMkLst>
            <pc:docMk/>
            <pc:sldMk cId="2261223660" sldId="390"/>
            <ac:picMk id="17" creationId="{0FB752F6-2CB6-88F2-8A38-F760DC880B1C}"/>
          </ac:picMkLst>
        </pc:picChg>
        <pc:picChg chg="add del mod">
          <ac:chgData name="Marc Cooper" userId="S::marc.cooper@bristol.gov.uk::ee276c86-d5c6-4590-8b69-181ba177c796" providerId="AD" clId="Web-{5337D054-2CFB-A33C-084B-FC15B34C5E7E}" dt="2023-10-31T11:21:27.119" v="461"/>
          <ac:picMkLst>
            <pc:docMk/>
            <pc:sldMk cId="2261223660" sldId="390"/>
            <ac:picMk id="18" creationId="{CB6D2BC8-67C5-244B-D616-E488E8A425A6}"/>
          </ac:picMkLst>
        </pc:picChg>
        <pc:picChg chg="add mod">
          <ac:chgData name="Marc Cooper" userId="S::marc.cooper@bristol.gov.uk::ee276c86-d5c6-4590-8b69-181ba177c796" providerId="AD" clId="Web-{5337D054-2CFB-A33C-084B-FC15B34C5E7E}" dt="2023-10-31T11:21:08.649" v="457" actId="1076"/>
          <ac:picMkLst>
            <pc:docMk/>
            <pc:sldMk cId="2261223660" sldId="390"/>
            <ac:picMk id="19" creationId="{91129E6C-C726-C7BF-E2D4-C66AA68C684B}"/>
          </ac:picMkLst>
        </pc:picChg>
      </pc:sldChg>
      <pc:sldChg chg="del">
        <pc:chgData name="Marc Cooper" userId="S::marc.cooper@bristol.gov.uk::ee276c86-d5c6-4590-8b69-181ba177c796" providerId="AD" clId="Web-{5337D054-2CFB-A33C-084B-FC15B34C5E7E}" dt="2023-10-31T10:44:49.366" v="81"/>
        <pc:sldMkLst>
          <pc:docMk/>
          <pc:sldMk cId="1546452896" sldId="391"/>
        </pc:sldMkLst>
      </pc:sldChg>
      <pc:sldChg chg="addSp modSp">
        <pc:chgData name="Marc Cooper" userId="S::marc.cooper@bristol.gov.uk::ee276c86-d5c6-4590-8b69-181ba177c796" providerId="AD" clId="Web-{5337D054-2CFB-A33C-084B-FC15B34C5E7E}" dt="2023-10-31T10:43:24.969" v="78" actId="20577"/>
        <pc:sldMkLst>
          <pc:docMk/>
          <pc:sldMk cId="2093191038" sldId="392"/>
        </pc:sldMkLst>
        <pc:spChg chg="mod">
          <ac:chgData name="Marc Cooper" userId="S::marc.cooper@bristol.gov.uk::ee276c86-d5c6-4590-8b69-181ba177c796" providerId="AD" clId="Web-{5337D054-2CFB-A33C-084B-FC15B34C5E7E}" dt="2023-10-31T10:43:24.969" v="78" actId="20577"/>
          <ac:spMkLst>
            <pc:docMk/>
            <pc:sldMk cId="2093191038" sldId="392"/>
            <ac:spMk id="7" creationId="{933EB445-F4DB-EF09-B231-D2FF0C52FFCC}"/>
          </ac:spMkLst>
        </pc:spChg>
        <pc:spChg chg="add">
          <ac:chgData name="Marc Cooper" userId="S::marc.cooper@bristol.gov.uk::ee276c86-d5c6-4590-8b69-181ba177c796" providerId="AD" clId="Web-{5337D054-2CFB-A33C-084B-FC15B34C5E7E}" dt="2023-10-31T10:42:10.495" v="14"/>
          <ac:spMkLst>
            <pc:docMk/>
            <pc:sldMk cId="2093191038" sldId="392"/>
            <ac:spMk id="8" creationId="{FFEF2CCD-39BF-9261-197F-06237A2B886F}"/>
          </ac:spMkLst>
        </pc:spChg>
        <pc:spChg chg="add">
          <ac:chgData name="Marc Cooper" userId="S::marc.cooper@bristol.gov.uk::ee276c86-d5c6-4590-8b69-181ba177c796" providerId="AD" clId="Web-{5337D054-2CFB-A33C-084B-FC15B34C5E7E}" dt="2023-10-31T10:42:10.511" v="15"/>
          <ac:spMkLst>
            <pc:docMk/>
            <pc:sldMk cId="2093191038" sldId="392"/>
            <ac:spMk id="10" creationId="{32FAC1FD-E7F5-B0E6-6DA2-D209AB582FB1}"/>
          </ac:spMkLst>
        </pc:spChg>
        <pc:spChg chg="add">
          <ac:chgData name="Marc Cooper" userId="S::marc.cooper@bristol.gov.uk::ee276c86-d5c6-4590-8b69-181ba177c796" providerId="AD" clId="Web-{5337D054-2CFB-A33C-084B-FC15B34C5E7E}" dt="2023-10-31T10:42:10.526" v="16"/>
          <ac:spMkLst>
            <pc:docMk/>
            <pc:sldMk cId="2093191038" sldId="392"/>
            <ac:spMk id="12" creationId="{155CB3DF-DE5B-D828-CF9D-F7E26AC5B114}"/>
          </ac:spMkLst>
        </pc:spChg>
      </pc:sldChg>
      <pc:sldChg chg="del">
        <pc:chgData name="Marc Cooper" userId="S::marc.cooper@bristol.gov.uk::ee276c86-d5c6-4590-8b69-181ba177c796" providerId="AD" clId="Web-{5337D054-2CFB-A33C-084B-FC15B34C5E7E}" dt="2023-10-31T10:43:53.331" v="80"/>
        <pc:sldMkLst>
          <pc:docMk/>
          <pc:sldMk cId="4013258578" sldId="393"/>
        </pc:sldMkLst>
      </pc:sldChg>
      <pc:sldChg chg="addSp modSp">
        <pc:chgData name="Marc Cooper" userId="S::marc.cooper@bristol.gov.uk::ee276c86-d5c6-4590-8b69-181ba177c796" providerId="AD" clId="Web-{5337D054-2CFB-A33C-084B-FC15B34C5E7E}" dt="2023-10-31T10:57:21.280" v="176" actId="1076"/>
        <pc:sldMkLst>
          <pc:docMk/>
          <pc:sldMk cId="2486855336" sldId="396"/>
        </pc:sldMkLst>
        <pc:spChg chg="mod">
          <ac:chgData name="Marc Cooper" userId="S::marc.cooper@bristol.gov.uk::ee276c86-d5c6-4590-8b69-181ba177c796" providerId="AD" clId="Web-{5337D054-2CFB-A33C-084B-FC15B34C5E7E}" dt="2023-10-31T10:52:57.933" v="110" actId="1076"/>
          <ac:spMkLst>
            <pc:docMk/>
            <pc:sldMk cId="2486855336" sldId="396"/>
            <ac:spMk id="6" creationId="{79E85810-9335-06AD-2E00-88F6DCEF41B1}"/>
          </ac:spMkLst>
        </pc:spChg>
        <pc:spChg chg="mod">
          <ac:chgData name="Marc Cooper" userId="S::marc.cooper@bristol.gov.uk::ee276c86-d5c6-4590-8b69-181ba177c796" providerId="AD" clId="Web-{5337D054-2CFB-A33C-084B-FC15B34C5E7E}" dt="2023-10-31T10:52:57.948" v="111" actId="1076"/>
          <ac:spMkLst>
            <pc:docMk/>
            <pc:sldMk cId="2486855336" sldId="396"/>
            <ac:spMk id="7" creationId="{01DA6849-0EE2-BF45-ECE9-E01E53A60C00}"/>
          </ac:spMkLst>
        </pc:spChg>
        <pc:spChg chg="mod">
          <ac:chgData name="Marc Cooper" userId="S::marc.cooper@bristol.gov.uk::ee276c86-d5c6-4590-8b69-181ba177c796" providerId="AD" clId="Web-{5337D054-2CFB-A33C-084B-FC15B34C5E7E}" dt="2023-10-31T10:52:57.948" v="112" actId="1076"/>
          <ac:spMkLst>
            <pc:docMk/>
            <pc:sldMk cId="2486855336" sldId="396"/>
            <ac:spMk id="8" creationId="{2AA82969-D7C2-468D-AA6C-4247281F16D2}"/>
          </ac:spMkLst>
        </pc:spChg>
        <pc:spChg chg="add mod">
          <ac:chgData name="Marc Cooper" userId="S::marc.cooper@bristol.gov.uk::ee276c86-d5c6-4590-8b69-181ba177c796" providerId="AD" clId="Web-{5337D054-2CFB-A33C-084B-FC15B34C5E7E}" dt="2023-10-31T10:53:07.074" v="118" actId="1076"/>
          <ac:spMkLst>
            <pc:docMk/>
            <pc:sldMk cId="2486855336" sldId="396"/>
            <ac:spMk id="10" creationId="{2C09B159-5647-AB33-6EB7-CCE16F15BC83}"/>
          </ac:spMkLst>
        </pc:spChg>
        <pc:spChg chg="add mod">
          <ac:chgData name="Marc Cooper" userId="S::marc.cooper@bristol.gov.uk::ee276c86-d5c6-4590-8b69-181ba177c796" providerId="AD" clId="Web-{5337D054-2CFB-A33C-084B-FC15B34C5E7E}" dt="2023-10-31T10:53:07.090" v="119" actId="1076"/>
          <ac:spMkLst>
            <pc:docMk/>
            <pc:sldMk cId="2486855336" sldId="396"/>
            <ac:spMk id="12" creationId="{403E51C7-4D01-401F-D6E5-FF590E40C5F6}"/>
          </ac:spMkLst>
        </pc:spChg>
        <pc:spChg chg="add mod">
          <ac:chgData name="Marc Cooper" userId="S::marc.cooper@bristol.gov.uk::ee276c86-d5c6-4590-8b69-181ba177c796" providerId="AD" clId="Web-{5337D054-2CFB-A33C-084B-FC15B34C5E7E}" dt="2023-10-31T10:53:07.105" v="120" actId="1076"/>
          <ac:spMkLst>
            <pc:docMk/>
            <pc:sldMk cId="2486855336" sldId="396"/>
            <ac:spMk id="14" creationId="{A5AD1777-3A67-33AE-56BD-2383805F5179}"/>
          </ac:spMkLst>
        </pc:spChg>
        <pc:picChg chg="mod modCrop">
          <ac:chgData name="Marc Cooper" userId="S::marc.cooper@bristol.gov.uk::ee276c86-d5c6-4590-8b69-181ba177c796" providerId="AD" clId="Web-{5337D054-2CFB-A33C-084B-FC15B34C5E7E}" dt="2023-10-31T10:54:58.942" v="148" actId="1076"/>
          <ac:picMkLst>
            <pc:docMk/>
            <pc:sldMk cId="2486855336" sldId="396"/>
            <ac:picMk id="3" creationId="{CF7A540C-E480-D13E-F248-738E328F72AB}"/>
          </ac:picMkLst>
        </pc:picChg>
        <pc:picChg chg="add mod modCrop">
          <ac:chgData name="Marc Cooper" userId="S::marc.cooper@bristol.gov.uk::ee276c86-d5c6-4590-8b69-181ba177c796" providerId="AD" clId="Web-{5337D054-2CFB-A33C-084B-FC15B34C5E7E}" dt="2023-10-31T10:56:57.310" v="174" actId="1076"/>
          <ac:picMkLst>
            <pc:docMk/>
            <pc:sldMk cId="2486855336" sldId="396"/>
            <ac:picMk id="5" creationId="{399765B6-191B-B25F-6817-592ABD45757E}"/>
          </ac:picMkLst>
        </pc:picChg>
        <pc:picChg chg="add mod modCrop">
          <ac:chgData name="Marc Cooper" userId="S::marc.cooper@bristol.gov.uk::ee276c86-d5c6-4590-8b69-181ba177c796" providerId="AD" clId="Web-{5337D054-2CFB-A33C-084B-FC15B34C5E7E}" dt="2023-10-31T10:56:45.434" v="173" actId="1076"/>
          <ac:picMkLst>
            <pc:docMk/>
            <pc:sldMk cId="2486855336" sldId="396"/>
            <ac:picMk id="15" creationId="{F0575ACB-83C7-7559-D548-C185B4157450}"/>
          </ac:picMkLst>
        </pc:picChg>
        <pc:picChg chg="add mod modCrop">
          <ac:chgData name="Marc Cooper" userId="S::marc.cooper@bristol.gov.uk::ee276c86-d5c6-4590-8b69-181ba177c796" providerId="AD" clId="Web-{5337D054-2CFB-A33C-084B-FC15B34C5E7E}" dt="2023-10-31T10:56:38.246" v="172" actId="1076"/>
          <ac:picMkLst>
            <pc:docMk/>
            <pc:sldMk cId="2486855336" sldId="396"/>
            <ac:picMk id="16" creationId="{30EE2DDB-BE0E-98D9-DC8C-8C8001A8B2C8}"/>
          </ac:picMkLst>
        </pc:picChg>
        <pc:picChg chg="add mod modCrop">
          <ac:chgData name="Marc Cooper" userId="S::marc.cooper@bristol.gov.uk::ee276c86-d5c6-4590-8b69-181ba177c796" providerId="AD" clId="Web-{5337D054-2CFB-A33C-084B-FC15B34C5E7E}" dt="2023-10-31T10:57:10.092" v="175" actId="1076"/>
          <ac:picMkLst>
            <pc:docMk/>
            <pc:sldMk cId="2486855336" sldId="396"/>
            <ac:picMk id="17" creationId="{EAE73B10-14E3-D9AF-79F0-50B1B0151641}"/>
          </ac:picMkLst>
        </pc:picChg>
        <pc:picChg chg="add mod modCrop">
          <ac:chgData name="Marc Cooper" userId="S::marc.cooper@bristol.gov.uk::ee276c86-d5c6-4590-8b69-181ba177c796" providerId="AD" clId="Web-{5337D054-2CFB-A33C-084B-FC15B34C5E7E}" dt="2023-10-31T10:57:21.280" v="176" actId="1076"/>
          <ac:picMkLst>
            <pc:docMk/>
            <pc:sldMk cId="2486855336" sldId="396"/>
            <ac:picMk id="18" creationId="{84B0F4BA-2215-A0C2-4CAD-0CE6EBF67E8D}"/>
          </ac:picMkLst>
        </pc:picChg>
      </pc:sldChg>
      <pc:sldChg chg="addSp delSp modSp">
        <pc:chgData name="Marc Cooper" userId="S::marc.cooper@bristol.gov.uk::ee276c86-d5c6-4590-8b69-181ba177c796" providerId="AD" clId="Web-{5337D054-2CFB-A33C-084B-FC15B34C5E7E}" dt="2023-10-31T11:04:14.826" v="206" actId="1076"/>
        <pc:sldMkLst>
          <pc:docMk/>
          <pc:sldMk cId="1274645176" sldId="397"/>
        </pc:sldMkLst>
        <pc:spChg chg="mod">
          <ac:chgData name="Marc Cooper" userId="S::marc.cooper@bristol.gov.uk::ee276c86-d5c6-4590-8b69-181ba177c796" providerId="AD" clId="Web-{5337D054-2CFB-A33C-084B-FC15B34C5E7E}" dt="2023-10-31T11:04:10.388" v="205" actId="14100"/>
          <ac:spMkLst>
            <pc:docMk/>
            <pc:sldMk cId="1274645176" sldId="397"/>
            <ac:spMk id="7" creationId="{FED2E80D-8E4C-CACD-965C-BA65C06AF73C}"/>
          </ac:spMkLst>
        </pc:spChg>
        <pc:picChg chg="del">
          <ac:chgData name="Marc Cooper" userId="S::marc.cooper@bristol.gov.uk::ee276c86-d5c6-4590-8b69-181ba177c796" providerId="AD" clId="Web-{5337D054-2CFB-A33C-084B-FC15B34C5E7E}" dt="2023-10-31T11:03:52.199" v="199"/>
          <ac:picMkLst>
            <pc:docMk/>
            <pc:sldMk cId="1274645176" sldId="397"/>
            <ac:picMk id="4" creationId="{72558BF7-BC13-9E66-8A7D-7454F2CA15E3}"/>
          </ac:picMkLst>
        </pc:picChg>
        <pc:picChg chg="add mod">
          <ac:chgData name="Marc Cooper" userId="S::marc.cooper@bristol.gov.uk::ee276c86-d5c6-4590-8b69-181ba177c796" providerId="AD" clId="Web-{5337D054-2CFB-A33C-084B-FC15B34C5E7E}" dt="2023-10-31T11:04:14.826" v="206" actId="1076"/>
          <ac:picMkLst>
            <pc:docMk/>
            <pc:sldMk cId="1274645176" sldId="397"/>
            <ac:picMk id="5" creationId="{D3405926-0A77-EBBA-8625-7999BE9A24AC}"/>
          </ac:picMkLst>
        </pc:picChg>
      </pc:sldChg>
      <pc:sldChg chg="modSp del">
        <pc:chgData name="Marc Cooper" userId="S::marc.cooper@bristol.gov.uk::ee276c86-d5c6-4590-8b69-181ba177c796" providerId="AD" clId="Web-{5337D054-2CFB-A33C-084B-FC15B34C5E7E}" dt="2023-10-31T10:49:28.902" v="102"/>
        <pc:sldMkLst>
          <pc:docMk/>
          <pc:sldMk cId="1963098407" sldId="398"/>
        </pc:sldMkLst>
        <pc:spChg chg="mod">
          <ac:chgData name="Marc Cooper" userId="S::marc.cooper@bristol.gov.uk::ee276c86-d5c6-4590-8b69-181ba177c796" providerId="AD" clId="Web-{5337D054-2CFB-A33C-084B-FC15B34C5E7E}" dt="2023-10-31T10:46:54.735" v="85" actId="1076"/>
          <ac:spMkLst>
            <pc:docMk/>
            <pc:sldMk cId="1963098407" sldId="398"/>
            <ac:spMk id="9" creationId="{41FE9AE9-BA54-7BAB-356B-306921187662}"/>
          </ac:spMkLst>
        </pc:spChg>
        <pc:spChg chg="mod">
          <ac:chgData name="Marc Cooper" userId="S::marc.cooper@bristol.gov.uk::ee276c86-d5c6-4590-8b69-181ba177c796" providerId="AD" clId="Web-{5337D054-2CFB-A33C-084B-FC15B34C5E7E}" dt="2023-10-31T10:48:10.787" v="97" actId="1076"/>
          <ac:spMkLst>
            <pc:docMk/>
            <pc:sldMk cId="1963098407" sldId="398"/>
            <ac:spMk id="10" creationId="{87A1EC3C-1B48-BEAB-966A-7730240E042D}"/>
          </ac:spMkLst>
        </pc:spChg>
        <pc:picChg chg="mod modCrop">
          <ac:chgData name="Marc Cooper" userId="S::marc.cooper@bristol.gov.uk::ee276c86-d5c6-4590-8b69-181ba177c796" providerId="AD" clId="Web-{5337D054-2CFB-A33C-084B-FC15B34C5E7E}" dt="2023-10-31T10:48:16.475" v="99" actId="1076"/>
          <ac:picMkLst>
            <pc:docMk/>
            <pc:sldMk cId="1963098407" sldId="398"/>
            <ac:picMk id="4" creationId="{2E858863-2175-E23D-3E19-1190861A3E1D}"/>
          </ac:picMkLst>
        </pc:picChg>
        <pc:picChg chg="mod">
          <ac:chgData name="Marc Cooper" userId="S::marc.cooper@bristol.gov.uk::ee276c86-d5c6-4590-8b69-181ba177c796" providerId="AD" clId="Web-{5337D054-2CFB-A33C-084B-FC15B34C5E7E}" dt="2023-10-31T10:47:40.317" v="92" actId="14100"/>
          <ac:picMkLst>
            <pc:docMk/>
            <pc:sldMk cId="1963098407" sldId="398"/>
            <ac:picMk id="5" creationId="{0ECC5C2C-EF27-AE0F-9E94-059D48DFDAA5}"/>
          </ac:picMkLst>
        </pc:picChg>
        <pc:picChg chg="mod">
          <ac:chgData name="Marc Cooper" userId="S::marc.cooper@bristol.gov.uk::ee276c86-d5c6-4590-8b69-181ba177c796" providerId="AD" clId="Web-{5337D054-2CFB-A33C-084B-FC15B34C5E7E}" dt="2023-10-31T10:48:19.272" v="100" actId="14100"/>
          <ac:picMkLst>
            <pc:docMk/>
            <pc:sldMk cId="1963098407" sldId="398"/>
            <ac:picMk id="6" creationId="{6AE26CB6-E164-96B0-0FD6-2E6D723DAC64}"/>
          </ac:picMkLst>
        </pc:picChg>
      </pc:sldChg>
      <pc:sldChg chg="modSp del">
        <pc:chgData name="Marc Cooper" userId="S::marc.cooper@bristol.gov.uk::ee276c86-d5c6-4590-8b69-181ba177c796" providerId="AD" clId="Web-{5337D054-2CFB-A33C-084B-FC15B34C5E7E}" dt="2023-10-31T10:43:43.268" v="79"/>
        <pc:sldMkLst>
          <pc:docMk/>
          <pc:sldMk cId="3196339992" sldId="399"/>
        </pc:sldMkLst>
        <pc:spChg chg="mod">
          <ac:chgData name="Marc Cooper" userId="S::marc.cooper@bristol.gov.uk::ee276c86-d5c6-4590-8b69-181ba177c796" providerId="AD" clId="Web-{5337D054-2CFB-A33C-084B-FC15B34C5E7E}" dt="2023-10-31T10:43:10.375" v="71" actId="20577"/>
          <ac:spMkLst>
            <pc:docMk/>
            <pc:sldMk cId="3196339992" sldId="399"/>
            <ac:spMk id="7" creationId="{933EB445-F4DB-EF09-B231-D2FF0C52FFCC}"/>
          </ac:spMkLst>
        </pc:spChg>
      </pc:sldChg>
      <pc:sldChg chg="add">
        <pc:chgData name="Marc Cooper" userId="S::marc.cooper@bristol.gov.uk::ee276c86-d5c6-4590-8b69-181ba177c796" providerId="AD" clId="Web-{5337D054-2CFB-A33C-084B-FC15B34C5E7E}" dt="2023-10-31T10:49:25.105" v="101"/>
        <pc:sldMkLst>
          <pc:docMk/>
          <pc:sldMk cId="1095283116" sldId="404"/>
        </pc:sldMkLst>
      </pc:sldChg>
      <pc:sldChg chg="add del replId">
        <pc:chgData name="Marc Cooper" userId="S::marc.cooper@bristol.gov.uk::ee276c86-d5c6-4590-8b69-181ba177c796" providerId="AD" clId="Web-{5337D054-2CFB-A33C-084B-FC15B34C5E7E}" dt="2023-10-31T10:57:28.484" v="178"/>
        <pc:sldMkLst>
          <pc:docMk/>
          <pc:sldMk cId="1606792427" sldId="405"/>
        </pc:sldMkLst>
      </pc:sldChg>
      <pc:sldChg chg="addSp delSp modSp add replId">
        <pc:chgData name="Marc Cooper" userId="S::marc.cooper@bristol.gov.uk::ee276c86-d5c6-4590-8b69-181ba177c796" providerId="AD" clId="Web-{5337D054-2CFB-A33C-084B-FC15B34C5E7E}" dt="2023-10-31T11:43:48.795" v="553" actId="14100"/>
        <pc:sldMkLst>
          <pc:docMk/>
          <pc:sldMk cId="1654871336" sldId="405"/>
        </pc:sldMkLst>
        <pc:spChg chg="del">
          <ac:chgData name="Marc Cooper" userId="S::marc.cooper@bristol.gov.uk::ee276c86-d5c6-4590-8b69-181ba177c796" providerId="AD" clId="Web-{5337D054-2CFB-A33C-084B-FC15B34C5E7E}" dt="2023-10-31T10:59:29.680" v="183"/>
          <ac:spMkLst>
            <pc:docMk/>
            <pc:sldMk cId="1654871336" sldId="405"/>
            <ac:spMk id="5" creationId="{79EDC83D-DFEA-D955-5330-A01690348212}"/>
          </ac:spMkLst>
        </pc:spChg>
        <pc:spChg chg="add del mod">
          <ac:chgData name="Marc Cooper" userId="S::marc.cooper@bristol.gov.uk::ee276c86-d5c6-4590-8b69-181ba177c796" providerId="AD" clId="Web-{5337D054-2CFB-A33C-084B-FC15B34C5E7E}" dt="2023-10-31T10:59:32.180" v="185"/>
          <ac:spMkLst>
            <pc:docMk/>
            <pc:sldMk cId="1654871336" sldId="405"/>
            <ac:spMk id="10" creationId="{A1DF6E74-7EB3-DF97-6C59-484F71E04A71}"/>
          </ac:spMkLst>
        </pc:spChg>
        <pc:grpChg chg="del">
          <ac:chgData name="Marc Cooper" userId="S::marc.cooper@bristol.gov.uk::ee276c86-d5c6-4590-8b69-181ba177c796" providerId="AD" clId="Web-{5337D054-2CFB-A33C-084B-FC15B34C5E7E}" dt="2023-10-31T10:59:26.039" v="182"/>
          <ac:grpSpMkLst>
            <pc:docMk/>
            <pc:sldMk cId="1654871336" sldId="405"/>
            <ac:grpSpMk id="11" creationId="{BFD1C669-1CE7-7AA5-B6BC-65780A3FFD25}"/>
          </ac:grpSpMkLst>
        </pc:grpChg>
        <pc:picChg chg="add del mod modCrop">
          <ac:chgData name="Marc Cooper" userId="S::marc.cooper@bristol.gov.uk::ee276c86-d5c6-4590-8b69-181ba177c796" providerId="AD" clId="Web-{5337D054-2CFB-A33C-084B-FC15B34C5E7E}" dt="2023-10-31T11:43:39.466" v="549"/>
          <ac:picMkLst>
            <pc:docMk/>
            <pc:sldMk cId="1654871336" sldId="405"/>
            <ac:picMk id="4" creationId="{353C2511-ADB0-010A-786F-712D13A97B5C}"/>
          </ac:picMkLst>
        </pc:picChg>
        <pc:picChg chg="add mod">
          <ac:chgData name="Marc Cooper" userId="S::marc.cooper@bristol.gov.uk::ee276c86-d5c6-4590-8b69-181ba177c796" providerId="AD" clId="Web-{5337D054-2CFB-A33C-084B-FC15B34C5E7E}" dt="2023-10-31T11:43:48.795" v="553" actId="14100"/>
          <ac:picMkLst>
            <pc:docMk/>
            <pc:sldMk cId="1654871336" sldId="405"/>
            <ac:picMk id="12" creationId="{7E530C1C-E1CF-B389-2AC8-5C2D673DFFFB}"/>
          </ac:picMkLst>
        </pc:picChg>
      </pc:sldChg>
      <pc:sldChg chg="add del replId">
        <pc:chgData name="Marc Cooper" userId="S::marc.cooper@bristol.gov.uk::ee276c86-d5c6-4590-8b69-181ba177c796" providerId="AD" clId="Web-{5337D054-2CFB-A33C-084B-FC15B34C5E7E}" dt="2023-10-31T11:14:27.058" v="392"/>
        <pc:sldMkLst>
          <pc:docMk/>
          <pc:sldMk cId="392604886" sldId="406"/>
        </pc:sldMkLst>
      </pc:sldChg>
      <pc:sldChg chg="modSp add replId">
        <pc:chgData name="Marc Cooper" userId="S::marc.cooper@bristol.gov.uk::ee276c86-d5c6-4590-8b69-181ba177c796" providerId="AD" clId="Web-{5337D054-2CFB-A33C-084B-FC15B34C5E7E}" dt="2023-10-31T11:22:39.968" v="467" actId="20577"/>
        <pc:sldMkLst>
          <pc:docMk/>
          <pc:sldMk cId="2454500619" sldId="406"/>
        </pc:sldMkLst>
        <pc:spChg chg="mod">
          <ac:chgData name="Marc Cooper" userId="S::marc.cooper@bristol.gov.uk::ee276c86-d5c6-4590-8b69-181ba177c796" providerId="AD" clId="Web-{5337D054-2CFB-A33C-084B-FC15B34C5E7E}" dt="2023-10-31T11:22:34.624" v="466" actId="20577"/>
          <ac:spMkLst>
            <pc:docMk/>
            <pc:sldMk cId="2454500619" sldId="406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5337D054-2CFB-A33C-084B-FC15B34C5E7E}" dt="2023-10-31T11:22:39.968" v="467" actId="20577"/>
          <ac:spMkLst>
            <pc:docMk/>
            <pc:sldMk cId="2454500619" sldId="406"/>
            <ac:spMk id="13" creationId="{D4FCFE61-AF63-4CF2-A1DB-2039925C6867}"/>
          </ac:spMkLst>
        </pc:spChg>
      </pc:sldChg>
      <pc:sldChg chg="add del replId">
        <pc:chgData name="Marc Cooper" userId="S::marc.cooper@bristol.gov.uk::ee276c86-d5c6-4590-8b69-181ba177c796" providerId="AD" clId="Web-{5337D054-2CFB-A33C-084B-FC15B34C5E7E}" dt="2023-10-31T11:14:21.776" v="390"/>
        <pc:sldMkLst>
          <pc:docMk/>
          <pc:sldMk cId="290720374" sldId="407"/>
        </pc:sldMkLst>
      </pc:sldChg>
      <pc:sldChg chg="addSp delSp modSp add replId">
        <pc:chgData name="Marc Cooper" userId="S::marc.cooper@bristol.gov.uk::ee276c86-d5c6-4590-8b69-181ba177c796" providerId="AD" clId="Web-{5337D054-2CFB-A33C-084B-FC15B34C5E7E}" dt="2023-10-31T11:32:07.244" v="510" actId="1076"/>
        <pc:sldMkLst>
          <pc:docMk/>
          <pc:sldMk cId="3535110998" sldId="407"/>
        </pc:sldMkLst>
        <pc:spChg chg="mod">
          <ac:chgData name="Marc Cooper" userId="S::marc.cooper@bristol.gov.uk::ee276c86-d5c6-4590-8b69-181ba177c796" providerId="AD" clId="Web-{5337D054-2CFB-A33C-084B-FC15B34C5E7E}" dt="2023-10-31T11:32:01.618" v="508" actId="20577"/>
          <ac:spMkLst>
            <pc:docMk/>
            <pc:sldMk cId="3535110998" sldId="407"/>
            <ac:spMk id="3" creationId="{6A5A5813-CE3E-3592-81AD-45408BBF8E20}"/>
          </ac:spMkLst>
        </pc:spChg>
        <pc:picChg chg="del">
          <ac:chgData name="Marc Cooper" userId="S::marc.cooper@bristol.gov.uk::ee276c86-d5c6-4590-8b69-181ba177c796" providerId="AD" clId="Web-{5337D054-2CFB-A33C-084B-FC15B34C5E7E}" dt="2023-10-31T11:31:40.070" v="504"/>
          <ac:picMkLst>
            <pc:docMk/>
            <pc:sldMk cId="3535110998" sldId="407"/>
            <ac:picMk id="4" creationId="{BA7EACEC-6336-B60D-6BE0-7A20628F1151}"/>
          </ac:picMkLst>
        </pc:picChg>
        <pc:picChg chg="del">
          <ac:chgData name="Marc Cooper" userId="S::marc.cooper@bristol.gov.uk::ee276c86-d5c6-4590-8b69-181ba177c796" providerId="AD" clId="Web-{5337D054-2CFB-A33C-084B-FC15B34C5E7E}" dt="2023-10-31T11:31:41.492" v="505"/>
          <ac:picMkLst>
            <pc:docMk/>
            <pc:sldMk cId="3535110998" sldId="407"/>
            <ac:picMk id="5" creationId="{186BA52A-B5BB-FB03-7903-98521670C6A6}"/>
          </ac:picMkLst>
        </pc:picChg>
        <pc:picChg chg="add mod">
          <ac:chgData name="Marc Cooper" userId="S::marc.cooper@bristol.gov.uk::ee276c86-d5c6-4590-8b69-181ba177c796" providerId="AD" clId="Web-{5337D054-2CFB-A33C-084B-FC15B34C5E7E}" dt="2023-10-31T11:32:07.244" v="510" actId="1076"/>
          <ac:picMkLst>
            <pc:docMk/>
            <pc:sldMk cId="3535110998" sldId="407"/>
            <ac:picMk id="7" creationId="{5F937AC9-5FE9-2DAF-DBC1-2C7549B9A66B}"/>
          </ac:picMkLst>
        </pc:picChg>
      </pc:sldChg>
    </pc:docChg>
  </pc:docChgLst>
  <pc:docChgLst>
    <pc:chgData name="Marc Cooper" userId="S::marc.cooper@bristol.gov.uk::ee276c86-d5c6-4590-8b69-181ba177c796" providerId="AD" clId="Web-{C435DB23-D2E1-CC75-CD0B-EF2ABA9FD21F}"/>
    <pc:docChg chg="addSld delSld modSld sldOrd">
      <pc:chgData name="Marc Cooper" userId="S::marc.cooper@bristol.gov.uk::ee276c86-d5c6-4590-8b69-181ba177c796" providerId="AD" clId="Web-{C435DB23-D2E1-CC75-CD0B-EF2ABA9FD21F}" dt="2023-10-24T21:55:46.710" v="8309" actId="1076"/>
      <pc:docMkLst>
        <pc:docMk/>
      </pc:docMkLst>
      <pc:sldChg chg="modSp">
        <pc:chgData name="Marc Cooper" userId="S::marc.cooper@bristol.gov.uk::ee276c86-d5c6-4590-8b69-181ba177c796" providerId="AD" clId="Web-{C435DB23-D2E1-CC75-CD0B-EF2ABA9FD21F}" dt="2023-10-24T21:09:56.124" v="7009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C435DB23-D2E1-CC75-CD0B-EF2ABA9FD21F}" dt="2023-10-24T21:09:56.124" v="7009" actId="20577"/>
          <ac:spMkLst>
            <pc:docMk/>
            <pc:sldMk cId="0" sldId="261"/>
            <ac:spMk id="4" creationId="{47A0EB22-7FE0-43E2-A7B9-E2C2A408C244}"/>
          </ac:spMkLst>
        </pc:spChg>
      </pc:sldChg>
      <pc:sldChg chg="del">
        <pc:chgData name="Marc Cooper" userId="S::marc.cooper@bristol.gov.uk::ee276c86-d5c6-4590-8b69-181ba177c796" providerId="AD" clId="Web-{C435DB23-D2E1-CC75-CD0B-EF2ABA9FD21F}" dt="2023-10-24T18:35:13.711" v="2994"/>
        <pc:sldMkLst>
          <pc:docMk/>
          <pc:sldMk cId="1522131694" sldId="290"/>
        </pc:sldMkLst>
      </pc:sldChg>
      <pc:sldChg chg="del">
        <pc:chgData name="Marc Cooper" userId="S::marc.cooper@bristol.gov.uk::ee276c86-d5c6-4590-8b69-181ba177c796" providerId="AD" clId="Web-{C435DB23-D2E1-CC75-CD0B-EF2ABA9FD21F}" dt="2023-10-24T18:35:09.320" v="2993"/>
        <pc:sldMkLst>
          <pc:docMk/>
          <pc:sldMk cId="4133652276" sldId="322"/>
        </pc:sldMkLst>
      </pc:sldChg>
      <pc:sldChg chg="addSp modSp">
        <pc:chgData name="Marc Cooper" userId="S::marc.cooper@bristol.gov.uk::ee276c86-d5c6-4590-8b69-181ba177c796" providerId="AD" clId="Web-{C435DB23-D2E1-CC75-CD0B-EF2ABA9FD21F}" dt="2023-10-24T21:09:39.936" v="7007" actId="20577"/>
        <pc:sldMkLst>
          <pc:docMk/>
          <pc:sldMk cId="2164869649" sldId="344"/>
        </pc:sldMkLst>
        <pc:spChg chg="mod">
          <ac:chgData name="Marc Cooper" userId="S::marc.cooper@bristol.gov.uk::ee276c86-d5c6-4590-8b69-181ba177c796" providerId="AD" clId="Web-{C435DB23-D2E1-CC75-CD0B-EF2ABA9FD21F}" dt="2023-10-24T20:51:49.803" v="6846" actId="20577"/>
          <ac:spMkLst>
            <pc:docMk/>
            <pc:sldMk cId="2164869649" sldId="344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09:39.936" v="7007" actId="20577"/>
          <ac:spMkLst>
            <pc:docMk/>
            <pc:sldMk cId="2164869649" sldId="344"/>
            <ac:spMk id="3" creationId="{6A5A5813-CE3E-3592-81AD-45408BBF8E20}"/>
          </ac:spMkLst>
        </pc:spChg>
        <pc:picChg chg="add mod modCrop">
          <ac:chgData name="Marc Cooper" userId="S::marc.cooper@bristol.gov.uk::ee276c86-d5c6-4590-8b69-181ba177c796" providerId="AD" clId="Web-{C435DB23-D2E1-CC75-CD0B-EF2ABA9FD21F}" dt="2023-10-24T20:52:37.633" v="6851"/>
          <ac:picMkLst>
            <pc:docMk/>
            <pc:sldMk cId="2164869649" sldId="344"/>
            <ac:picMk id="4" creationId="{0E835567-0BE1-29E3-9311-5F1A49107F54}"/>
          </ac:picMkLst>
        </pc:picChg>
      </pc:sldChg>
      <pc:sldChg chg="modSp">
        <pc:chgData name="Marc Cooper" userId="S::marc.cooper@bristol.gov.uk::ee276c86-d5c6-4590-8b69-181ba177c796" providerId="AD" clId="Web-{C435DB23-D2E1-CC75-CD0B-EF2ABA9FD21F}" dt="2023-10-24T21:25:34.740" v="7171" actId="20577"/>
        <pc:sldMkLst>
          <pc:docMk/>
          <pc:sldMk cId="710612914" sldId="345"/>
        </pc:sldMkLst>
        <pc:spChg chg="mod">
          <ac:chgData name="Marc Cooper" userId="S::marc.cooper@bristol.gov.uk::ee276c86-d5c6-4590-8b69-181ba177c796" providerId="AD" clId="Web-{C435DB23-D2E1-CC75-CD0B-EF2ABA9FD21F}" dt="2023-10-24T12:48:39.168" v="194" actId="20577"/>
          <ac:spMkLst>
            <pc:docMk/>
            <pc:sldMk cId="710612914" sldId="345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25:34.740" v="7171" actId="20577"/>
          <ac:spMkLst>
            <pc:docMk/>
            <pc:sldMk cId="710612914" sldId="345"/>
            <ac:spMk id="3" creationId="{6A5A5813-CE3E-3592-81AD-45408BBF8E20}"/>
          </ac:spMkLst>
        </pc:spChg>
      </pc:sldChg>
      <pc:sldChg chg="addSp delSp modSp mod ord setBg">
        <pc:chgData name="Marc Cooper" userId="S::marc.cooper@bristol.gov.uk::ee276c86-d5c6-4590-8b69-181ba177c796" providerId="AD" clId="Web-{C435DB23-D2E1-CC75-CD0B-EF2ABA9FD21F}" dt="2023-10-24T21:06:18.319" v="6983" actId="14100"/>
        <pc:sldMkLst>
          <pc:docMk/>
          <pc:sldMk cId="3534744861" sldId="346"/>
        </pc:sldMkLst>
        <pc:spChg chg="add del mod">
          <ac:chgData name="Marc Cooper" userId="S::marc.cooper@bristol.gov.uk::ee276c86-d5c6-4590-8b69-181ba177c796" providerId="AD" clId="Web-{C435DB23-D2E1-CC75-CD0B-EF2ABA9FD21F}" dt="2023-10-24T21:06:18.319" v="6983" actId="14100"/>
          <ac:spMkLst>
            <pc:docMk/>
            <pc:sldMk cId="3534744861" sldId="346"/>
            <ac:spMk id="4" creationId="{47A0EB22-7FE0-43E2-A7B9-E2C2A408C244}"/>
          </ac:spMkLst>
        </pc:spChg>
        <pc:picChg chg="add del mod ord">
          <ac:chgData name="Marc Cooper" userId="S::marc.cooper@bristol.gov.uk::ee276c86-d5c6-4590-8b69-181ba177c796" providerId="AD" clId="Web-{C435DB23-D2E1-CC75-CD0B-EF2ABA9FD21F}" dt="2023-10-24T20:56:01.156" v="6860"/>
          <ac:picMkLst>
            <pc:docMk/>
            <pc:sldMk cId="3534744861" sldId="346"/>
            <ac:picMk id="2" creationId="{88CFADF0-679D-0C40-AA79-0E469746325E}"/>
          </ac:picMkLst>
        </pc:picChg>
        <pc:picChg chg="del">
          <ac:chgData name="Marc Cooper" userId="S::marc.cooper@bristol.gov.uk::ee276c86-d5c6-4590-8b69-181ba177c796" providerId="AD" clId="Web-{C435DB23-D2E1-CC75-CD0B-EF2ABA9FD21F}" dt="2023-10-24T20:53:22.619" v="6852"/>
          <ac:picMkLst>
            <pc:docMk/>
            <pc:sldMk cId="3534744861" sldId="346"/>
            <ac:picMk id="3" creationId="{827B4976-D160-4169-963B-E2982DE11D78}"/>
          </ac:picMkLst>
        </pc:picChg>
      </pc:sldChg>
      <pc:sldChg chg="del">
        <pc:chgData name="Marc Cooper" userId="S::marc.cooper@bristol.gov.uk::ee276c86-d5c6-4590-8b69-181ba177c796" providerId="AD" clId="Web-{C435DB23-D2E1-CC75-CD0B-EF2ABA9FD21F}" dt="2023-10-24T20:59:00.006" v="6878"/>
        <pc:sldMkLst>
          <pc:docMk/>
          <pc:sldMk cId="2617398606" sldId="347"/>
        </pc:sldMkLst>
      </pc:sldChg>
      <pc:sldChg chg="del">
        <pc:chgData name="Marc Cooper" userId="S::marc.cooper@bristol.gov.uk::ee276c86-d5c6-4590-8b69-181ba177c796" providerId="AD" clId="Web-{C435DB23-D2E1-CC75-CD0B-EF2ABA9FD21F}" dt="2023-10-24T20:59:23.804" v="6883"/>
        <pc:sldMkLst>
          <pc:docMk/>
          <pc:sldMk cId="3953289230" sldId="348"/>
        </pc:sldMkLst>
      </pc:sldChg>
      <pc:sldChg chg="del">
        <pc:chgData name="Marc Cooper" userId="S::marc.cooper@bristol.gov.uk::ee276c86-d5c6-4590-8b69-181ba177c796" providerId="AD" clId="Web-{C435DB23-D2E1-CC75-CD0B-EF2ABA9FD21F}" dt="2023-10-24T21:01:02.120" v="6921"/>
        <pc:sldMkLst>
          <pc:docMk/>
          <pc:sldMk cId="739354280" sldId="349"/>
        </pc:sldMkLst>
      </pc:sldChg>
      <pc:sldChg chg="del">
        <pc:chgData name="Marc Cooper" userId="S::marc.cooper@bristol.gov.uk::ee276c86-d5c6-4590-8b69-181ba177c796" providerId="AD" clId="Web-{C435DB23-D2E1-CC75-CD0B-EF2ABA9FD21F}" dt="2023-10-24T21:54:10.925" v="8290"/>
        <pc:sldMkLst>
          <pc:docMk/>
          <pc:sldMk cId="4270500797" sldId="350"/>
        </pc:sldMkLst>
      </pc:sldChg>
      <pc:sldChg chg="modSp">
        <pc:chgData name="Marc Cooper" userId="S::marc.cooper@bristol.gov.uk::ee276c86-d5c6-4590-8b69-181ba177c796" providerId="AD" clId="Web-{C435DB23-D2E1-CC75-CD0B-EF2ABA9FD21F}" dt="2023-10-24T21:26:11.335" v="7173" actId="20577"/>
        <pc:sldMkLst>
          <pc:docMk/>
          <pc:sldMk cId="1642595699" sldId="352"/>
        </pc:sldMkLst>
        <pc:spChg chg="mod">
          <ac:chgData name="Marc Cooper" userId="S::marc.cooper@bristol.gov.uk::ee276c86-d5c6-4590-8b69-181ba177c796" providerId="AD" clId="Web-{C435DB23-D2E1-CC75-CD0B-EF2ABA9FD21F}" dt="2023-10-24T21:26:11.335" v="7173" actId="20577"/>
          <ac:spMkLst>
            <pc:docMk/>
            <pc:sldMk cId="1642595699" sldId="352"/>
            <ac:spMk id="3" creationId="{6A5A5813-CE3E-3592-81AD-45408BBF8E20}"/>
          </ac:spMkLst>
        </pc:spChg>
      </pc:sldChg>
      <pc:sldChg chg="addSp delSp modSp">
        <pc:chgData name="Marc Cooper" userId="S::marc.cooper@bristol.gov.uk::ee276c86-d5c6-4590-8b69-181ba177c796" providerId="AD" clId="Web-{C435DB23-D2E1-CC75-CD0B-EF2ABA9FD21F}" dt="2023-10-24T21:55:46.710" v="8309" actId="1076"/>
        <pc:sldMkLst>
          <pc:docMk/>
          <pc:sldMk cId="3373327915" sldId="353"/>
        </pc:sldMkLst>
        <pc:spChg chg="mod">
          <ac:chgData name="Marc Cooper" userId="S::marc.cooper@bristol.gov.uk::ee276c86-d5c6-4590-8b69-181ba177c796" providerId="AD" clId="Web-{C435DB23-D2E1-CC75-CD0B-EF2ABA9FD21F}" dt="2023-10-24T21:26:01.350" v="7172" actId="20577"/>
          <ac:spMkLst>
            <pc:docMk/>
            <pc:sldMk cId="3373327915" sldId="353"/>
            <ac:spMk id="3" creationId="{6A5A5813-CE3E-3592-81AD-45408BBF8E20}"/>
          </ac:spMkLst>
        </pc:spChg>
        <pc:picChg chg="add mod">
          <ac:chgData name="Marc Cooper" userId="S::marc.cooper@bristol.gov.uk::ee276c86-d5c6-4590-8b69-181ba177c796" providerId="AD" clId="Web-{C435DB23-D2E1-CC75-CD0B-EF2ABA9FD21F}" dt="2023-10-24T21:55:44.460" v="8308" actId="1076"/>
          <ac:picMkLst>
            <pc:docMk/>
            <pc:sldMk cId="3373327915" sldId="353"/>
            <ac:picMk id="4" creationId="{BA7EACEC-6336-B60D-6BE0-7A20628F1151}"/>
          </ac:picMkLst>
        </pc:picChg>
        <pc:picChg chg="add mod">
          <ac:chgData name="Marc Cooper" userId="S::marc.cooper@bristol.gov.uk::ee276c86-d5c6-4590-8b69-181ba177c796" providerId="AD" clId="Web-{C435DB23-D2E1-CC75-CD0B-EF2ABA9FD21F}" dt="2023-10-24T21:55:46.710" v="8309" actId="1076"/>
          <ac:picMkLst>
            <pc:docMk/>
            <pc:sldMk cId="3373327915" sldId="353"/>
            <ac:picMk id="5" creationId="{186BA52A-B5BB-FB03-7903-98521670C6A6}"/>
          </ac:picMkLst>
        </pc:picChg>
        <pc:picChg chg="del">
          <ac:chgData name="Marc Cooper" userId="S::marc.cooper@bristol.gov.uk::ee276c86-d5c6-4590-8b69-181ba177c796" providerId="AD" clId="Web-{C435DB23-D2E1-CC75-CD0B-EF2ABA9FD21F}" dt="2023-10-24T21:54:28.519" v="8292"/>
          <ac:picMkLst>
            <pc:docMk/>
            <pc:sldMk cId="3373327915" sldId="353"/>
            <ac:picMk id="6" creationId="{1B7A4A94-1E52-AEAA-7993-1F52362D144D}"/>
          </ac:picMkLst>
        </pc:picChg>
        <pc:picChg chg="del">
          <ac:chgData name="Marc Cooper" userId="S::marc.cooper@bristol.gov.uk::ee276c86-d5c6-4590-8b69-181ba177c796" providerId="AD" clId="Web-{C435DB23-D2E1-CC75-CD0B-EF2ABA9FD21F}" dt="2023-10-24T21:54:28.019" v="8291"/>
          <ac:picMkLst>
            <pc:docMk/>
            <pc:sldMk cId="3373327915" sldId="353"/>
            <ac:picMk id="8" creationId="{554BFA2C-C6AA-F07F-2510-CABB82EC8AC1}"/>
          </ac:picMkLst>
        </pc:picChg>
      </pc:sldChg>
      <pc:sldChg chg="modSp">
        <pc:chgData name="Marc Cooper" userId="S::marc.cooper@bristol.gov.uk::ee276c86-d5c6-4590-8b69-181ba177c796" providerId="AD" clId="Web-{C435DB23-D2E1-CC75-CD0B-EF2ABA9FD21F}" dt="2023-10-24T12:53:06.116" v="258" actId="1076"/>
        <pc:sldMkLst>
          <pc:docMk/>
          <pc:sldMk cId="3944021221" sldId="355"/>
        </pc:sldMkLst>
        <pc:grpChg chg="mod">
          <ac:chgData name="Marc Cooper" userId="S::marc.cooper@bristol.gov.uk::ee276c86-d5c6-4590-8b69-181ba177c796" providerId="AD" clId="Web-{C435DB23-D2E1-CC75-CD0B-EF2ABA9FD21F}" dt="2023-10-24T12:53:06.116" v="258" actId="1076"/>
          <ac:grpSpMkLst>
            <pc:docMk/>
            <pc:sldMk cId="3944021221" sldId="355"/>
            <ac:grpSpMk id="3" creationId="{4AAB01F9-807A-0F9D-8DB2-F4F22023A32B}"/>
          </ac:grpSpMkLst>
        </pc:grpChg>
      </pc:sldChg>
      <pc:sldChg chg="addSp modSp">
        <pc:chgData name="Marc Cooper" userId="S::marc.cooper@bristol.gov.uk::ee276c86-d5c6-4590-8b69-181ba177c796" providerId="AD" clId="Web-{C435DB23-D2E1-CC75-CD0B-EF2ABA9FD21F}" dt="2023-10-24T21:51:59.215" v="8289" actId="20577"/>
        <pc:sldMkLst>
          <pc:docMk/>
          <pc:sldMk cId="1590068270" sldId="356"/>
        </pc:sldMkLst>
        <pc:spChg chg="mod">
          <ac:chgData name="Marc Cooper" userId="S::marc.cooper@bristol.gov.uk::ee276c86-d5c6-4590-8b69-181ba177c796" providerId="AD" clId="Web-{C435DB23-D2E1-CC75-CD0B-EF2ABA9FD21F}" dt="2023-10-24T21:51:59.215" v="8289" actId="20577"/>
          <ac:spMkLst>
            <pc:docMk/>
            <pc:sldMk cId="1590068270" sldId="356"/>
            <ac:spMk id="3" creationId="{6A5A5813-CE3E-3592-81AD-45408BBF8E20}"/>
          </ac:spMkLst>
        </pc:spChg>
        <pc:picChg chg="add mod modCrop">
          <ac:chgData name="Marc Cooper" userId="S::marc.cooper@bristol.gov.uk::ee276c86-d5c6-4590-8b69-181ba177c796" providerId="AD" clId="Web-{C435DB23-D2E1-CC75-CD0B-EF2ABA9FD21F}" dt="2023-10-24T21:45:41.857" v="7812" actId="14100"/>
          <ac:picMkLst>
            <pc:docMk/>
            <pc:sldMk cId="1590068270" sldId="356"/>
            <ac:picMk id="4" creationId="{22791D76-8027-57FF-6C6D-1D57127A4D2D}"/>
          </ac:picMkLst>
        </pc:picChg>
      </pc:sldChg>
      <pc:sldChg chg="modSp">
        <pc:chgData name="Marc Cooper" userId="S::marc.cooper@bristol.gov.uk::ee276c86-d5c6-4590-8b69-181ba177c796" providerId="AD" clId="Web-{C435DB23-D2E1-CC75-CD0B-EF2ABA9FD21F}" dt="2023-10-24T21:31:19.092" v="7252" actId="1076"/>
        <pc:sldMkLst>
          <pc:docMk/>
          <pc:sldMk cId="3402936523" sldId="357"/>
        </pc:sldMkLst>
        <pc:picChg chg="mod">
          <ac:chgData name="Marc Cooper" userId="S::marc.cooper@bristol.gov.uk::ee276c86-d5c6-4590-8b69-181ba177c796" providerId="AD" clId="Web-{C435DB23-D2E1-CC75-CD0B-EF2ABA9FD21F}" dt="2023-10-24T21:31:19.076" v="7251" actId="1076"/>
          <ac:picMkLst>
            <pc:docMk/>
            <pc:sldMk cId="3402936523" sldId="357"/>
            <ac:picMk id="13" creationId="{6415FC1F-C964-9C6D-BCFB-CE0E3B7DDE1B}"/>
          </ac:picMkLst>
        </pc:picChg>
        <pc:picChg chg="mod">
          <ac:chgData name="Marc Cooper" userId="S::marc.cooper@bristol.gov.uk::ee276c86-d5c6-4590-8b69-181ba177c796" providerId="AD" clId="Web-{C435DB23-D2E1-CC75-CD0B-EF2ABA9FD21F}" dt="2023-10-24T21:31:19.092" v="7252" actId="1076"/>
          <ac:picMkLst>
            <pc:docMk/>
            <pc:sldMk cId="3402936523" sldId="357"/>
            <ac:picMk id="14" creationId="{9EE98885-861C-4E87-0BD6-429552CF2F91}"/>
          </ac:picMkLst>
        </pc:picChg>
      </pc:sldChg>
      <pc:sldChg chg="addSp modSp mod modClrScheme chgLayout">
        <pc:chgData name="Marc Cooper" userId="S::marc.cooper@bristol.gov.uk::ee276c86-d5c6-4590-8b69-181ba177c796" providerId="AD" clId="Web-{C435DB23-D2E1-CC75-CD0B-EF2ABA9FD21F}" dt="2023-10-24T21:44:09.025" v="7799" actId="1076"/>
        <pc:sldMkLst>
          <pc:docMk/>
          <pc:sldMk cId="3837542050" sldId="359"/>
        </pc:sldMkLst>
        <pc:spChg chg="mod">
          <ac:chgData name="Marc Cooper" userId="S::marc.cooper@bristol.gov.uk::ee276c86-d5c6-4590-8b69-181ba177c796" providerId="AD" clId="Web-{C435DB23-D2E1-CC75-CD0B-EF2ABA9FD21F}" dt="2023-10-24T21:43:01.461" v="7777" actId="20577"/>
          <ac:spMkLst>
            <pc:docMk/>
            <pc:sldMk cId="3837542050" sldId="359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43:20.586" v="7798" actId="20577"/>
          <ac:spMkLst>
            <pc:docMk/>
            <pc:sldMk cId="3837542050" sldId="359"/>
            <ac:spMk id="3" creationId="{6A5A5813-CE3E-3592-81AD-45408BBF8E20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44:09.025" v="7799" actId="1076"/>
          <ac:spMkLst>
            <pc:docMk/>
            <pc:sldMk cId="3837542050" sldId="359"/>
            <ac:spMk id="5" creationId="{83DBAA05-D456-F284-BC1F-58897F80F3D9}"/>
          </ac:spMkLst>
        </pc:spChg>
        <pc:picChg chg="add mod">
          <ac:chgData name="Marc Cooper" userId="S::marc.cooper@bristol.gov.uk::ee276c86-d5c6-4590-8b69-181ba177c796" providerId="AD" clId="Web-{C435DB23-D2E1-CC75-CD0B-EF2ABA9FD21F}" dt="2023-10-24T21:42:22.178" v="7765" actId="1076"/>
          <ac:picMkLst>
            <pc:docMk/>
            <pc:sldMk cId="3837542050" sldId="359"/>
            <ac:picMk id="7" creationId="{8DE29384-127B-17DA-C6DE-69F37336BF47}"/>
          </ac:picMkLst>
        </pc:picChg>
        <pc:picChg chg="add mod">
          <ac:chgData name="Marc Cooper" userId="S::marc.cooper@bristol.gov.uk::ee276c86-d5c6-4590-8b69-181ba177c796" providerId="AD" clId="Web-{C435DB23-D2E1-CC75-CD0B-EF2ABA9FD21F}" dt="2023-10-24T21:42:24.944" v="7766" actId="1076"/>
          <ac:picMkLst>
            <pc:docMk/>
            <pc:sldMk cId="3837542050" sldId="359"/>
            <ac:picMk id="9" creationId="{5697DD77-C8B5-D725-C7BB-CF793EC28705}"/>
          </ac:picMkLst>
        </pc:picChg>
      </pc:sldChg>
      <pc:sldChg chg="del">
        <pc:chgData name="Marc Cooper" userId="S::marc.cooper@bristol.gov.uk::ee276c86-d5c6-4590-8b69-181ba177c796" providerId="AD" clId="Web-{C435DB23-D2E1-CC75-CD0B-EF2ABA9FD21F}" dt="2023-10-24T12:59:57.023" v="293"/>
        <pc:sldMkLst>
          <pc:docMk/>
          <pc:sldMk cId="3473494989" sldId="361"/>
        </pc:sldMkLst>
      </pc:sldChg>
      <pc:sldChg chg="addSp modSp">
        <pc:chgData name="Marc Cooper" userId="S::marc.cooper@bristol.gov.uk::ee276c86-d5c6-4590-8b69-181ba177c796" providerId="AD" clId="Web-{C435DB23-D2E1-CC75-CD0B-EF2ABA9FD21F}" dt="2023-10-24T21:26:29.976" v="7175" actId="20577"/>
        <pc:sldMkLst>
          <pc:docMk/>
          <pc:sldMk cId="979190365" sldId="362"/>
        </pc:sldMkLst>
        <pc:spChg chg="add mod">
          <ac:chgData name="Marc Cooper" userId="S::marc.cooper@bristol.gov.uk::ee276c86-d5c6-4590-8b69-181ba177c796" providerId="AD" clId="Web-{C435DB23-D2E1-CC75-CD0B-EF2ABA9FD21F}" dt="2023-10-24T21:26:29.976" v="7175" actId="20577"/>
          <ac:spMkLst>
            <pc:docMk/>
            <pc:sldMk cId="979190365" sldId="362"/>
            <ac:spMk id="5" creationId="{D62EC05D-4ADB-6C47-B94E-B498FAEBB32A}"/>
          </ac:spMkLst>
        </pc:spChg>
      </pc:sldChg>
      <pc:sldChg chg="modSp">
        <pc:chgData name="Marc Cooper" userId="S::marc.cooper@bristol.gov.uk::ee276c86-d5c6-4590-8b69-181ba177c796" providerId="AD" clId="Web-{C435DB23-D2E1-CC75-CD0B-EF2ABA9FD21F}" dt="2023-10-24T21:27:33.521" v="7217" actId="20577"/>
        <pc:sldMkLst>
          <pc:docMk/>
          <pc:sldMk cId="3227601856" sldId="363"/>
        </pc:sldMkLst>
        <pc:spChg chg="mod">
          <ac:chgData name="Marc Cooper" userId="S::marc.cooper@bristol.gov.uk::ee276c86-d5c6-4590-8b69-181ba177c796" providerId="AD" clId="Web-{C435DB23-D2E1-CC75-CD0B-EF2ABA9FD21F}" dt="2023-10-24T21:27:33.521" v="7217" actId="20577"/>
          <ac:spMkLst>
            <pc:docMk/>
            <pc:sldMk cId="3227601856" sldId="363"/>
            <ac:spMk id="4" creationId="{C4C2FA2E-7EC2-240C-D3BB-3975BC9A338F}"/>
          </ac:spMkLst>
        </pc:spChg>
      </pc:sldChg>
      <pc:sldChg chg="addSp modSp del">
        <pc:chgData name="Marc Cooper" userId="S::marc.cooper@bristol.gov.uk::ee276c86-d5c6-4590-8b69-181ba177c796" providerId="AD" clId="Web-{C435DB23-D2E1-CC75-CD0B-EF2ABA9FD21F}" dt="2023-10-24T14:01:03.497" v="1667"/>
        <pc:sldMkLst>
          <pc:docMk/>
          <pc:sldMk cId="2981119462" sldId="371"/>
        </pc:sldMkLst>
        <pc:spChg chg="mod">
          <ac:chgData name="Marc Cooper" userId="S::marc.cooper@bristol.gov.uk::ee276c86-d5c6-4590-8b69-181ba177c796" providerId="AD" clId="Web-{C435DB23-D2E1-CC75-CD0B-EF2ABA9FD21F}" dt="2023-10-24T13:59:59.932" v="1660" actId="1076"/>
          <ac:spMkLst>
            <pc:docMk/>
            <pc:sldMk cId="2981119462" sldId="371"/>
            <ac:spMk id="6" creationId="{79E85810-9335-06AD-2E00-88F6DCEF41B1}"/>
          </ac:spMkLst>
        </pc:spChg>
        <pc:spChg chg="mod">
          <ac:chgData name="Marc Cooper" userId="S::marc.cooper@bristol.gov.uk::ee276c86-d5c6-4590-8b69-181ba177c796" providerId="AD" clId="Web-{C435DB23-D2E1-CC75-CD0B-EF2ABA9FD21F}" dt="2023-10-24T13:59:59.932" v="1661" actId="1076"/>
          <ac:spMkLst>
            <pc:docMk/>
            <pc:sldMk cId="2981119462" sldId="371"/>
            <ac:spMk id="7" creationId="{01DA6849-0EE2-BF45-ECE9-E01E53A60C00}"/>
          </ac:spMkLst>
        </pc:spChg>
        <pc:spChg chg="mod">
          <ac:chgData name="Marc Cooper" userId="S::marc.cooper@bristol.gov.uk::ee276c86-d5c6-4590-8b69-181ba177c796" providerId="AD" clId="Web-{C435DB23-D2E1-CC75-CD0B-EF2ABA9FD21F}" dt="2023-10-24T13:59:59.947" v="1662" actId="1076"/>
          <ac:spMkLst>
            <pc:docMk/>
            <pc:sldMk cId="2981119462" sldId="371"/>
            <ac:spMk id="8" creationId="{2AA82969-D7C2-468D-AA6C-4247281F16D2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13:59:43.993" v="1656" actId="1076"/>
          <ac:spMkLst>
            <pc:docMk/>
            <pc:sldMk cId="2981119462" sldId="371"/>
            <ac:spMk id="10" creationId="{B3710213-3254-2C31-8071-89A86D06ED48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13:59:43.993" v="1657" actId="1076"/>
          <ac:spMkLst>
            <pc:docMk/>
            <pc:sldMk cId="2981119462" sldId="371"/>
            <ac:spMk id="12" creationId="{58F5C6F7-7F35-118E-02BC-A0947E45F9C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13:59:44.009" v="1658" actId="1076"/>
          <ac:spMkLst>
            <pc:docMk/>
            <pc:sldMk cId="2981119462" sldId="371"/>
            <ac:spMk id="14" creationId="{075EE05F-2EA1-278E-C86C-78F043DD37F6}"/>
          </ac:spMkLst>
        </pc:spChg>
        <pc:picChg chg="mod">
          <ac:chgData name="Marc Cooper" userId="S::marc.cooper@bristol.gov.uk::ee276c86-d5c6-4590-8b69-181ba177c796" providerId="AD" clId="Web-{C435DB23-D2E1-CC75-CD0B-EF2ABA9FD21F}" dt="2023-10-24T13:59:53.791" v="1659" actId="1076"/>
          <ac:picMkLst>
            <pc:docMk/>
            <pc:sldMk cId="2981119462" sldId="371"/>
            <ac:picMk id="3" creationId="{CF7A540C-E480-D13E-F248-738E328F72AB}"/>
          </ac:picMkLst>
        </pc:picChg>
        <pc:picChg chg="add mod">
          <ac:chgData name="Marc Cooper" userId="S::marc.cooper@bristol.gov.uk::ee276c86-d5c6-4590-8b69-181ba177c796" providerId="AD" clId="Web-{C435DB23-D2E1-CC75-CD0B-EF2ABA9FD21F}" dt="2023-10-24T14:00:10.823" v="1666" actId="1076"/>
          <ac:picMkLst>
            <pc:docMk/>
            <pc:sldMk cId="2981119462" sldId="371"/>
            <ac:picMk id="5" creationId="{1CE30614-8841-8C5F-4845-08941311FB21}"/>
          </ac:picMkLst>
        </pc:picChg>
      </pc:sldChg>
      <pc:sldChg chg="modSp">
        <pc:chgData name="Marc Cooper" userId="S::marc.cooper@bristol.gov.uk::ee276c86-d5c6-4590-8b69-181ba177c796" providerId="AD" clId="Web-{C435DB23-D2E1-CC75-CD0B-EF2ABA9FD21F}" dt="2023-10-24T21:11:30.955" v="7028" actId="20577"/>
        <pc:sldMkLst>
          <pc:docMk/>
          <pc:sldMk cId="3348111779" sldId="372"/>
        </pc:sldMkLst>
        <pc:spChg chg="mod">
          <ac:chgData name="Marc Cooper" userId="S::marc.cooper@bristol.gov.uk::ee276c86-d5c6-4590-8b69-181ba177c796" providerId="AD" clId="Web-{C435DB23-D2E1-CC75-CD0B-EF2ABA9FD21F}" dt="2023-10-24T21:11:23.096" v="7024" actId="20577"/>
          <ac:spMkLst>
            <pc:docMk/>
            <pc:sldMk cId="3348111779" sldId="372"/>
            <ac:spMk id="12" creationId="{FA8DEABF-10FB-5F5C-76EF-CB7E71CAE138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1:26.908" v="7026" actId="20577"/>
          <ac:spMkLst>
            <pc:docMk/>
            <pc:sldMk cId="3348111779" sldId="372"/>
            <ac:spMk id="14" creationId="{5BD8BD36-D542-4950-6877-E9583C9A8AAD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1:30.955" v="7028" actId="20577"/>
          <ac:spMkLst>
            <pc:docMk/>
            <pc:sldMk cId="3348111779" sldId="372"/>
            <ac:spMk id="16" creationId="{4A22B666-AB7C-5350-30BA-78CB647FC271}"/>
          </ac:spMkLst>
        </pc:spChg>
      </pc:sldChg>
      <pc:sldChg chg="addSp delSp modSp">
        <pc:chgData name="Marc Cooper" userId="S::marc.cooper@bristol.gov.uk::ee276c86-d5c6-4590-8b69-181ba177c796" providerId="AD" clId="Web-{C435DB23-D2E1-CC75-CD0B-EF2ABA9FD21F}" dt="2023-10-24T21:27:42.974" v="7218" actId="20577"/>
        <pc:sldMkLst>
          <pc:docMk/>
          <pc:sldMk cId="1145416446" sldId="374"/>
        </pc:sldMkLst>
        <pc:spChg chg="add mod">
          <ac:chgData name="Marc Cooper" userId="S::marc.cooper@bristol.gov.uk::ee276c86-d5c6-4590-8b69-181ba177c796" providerId="AD" clId="Web-{C435DB23-D2E1-CC75-CD0B-EF2ABA9FD21F}" dt="2023-10-24T21:27:42.974" v="7218" actId="20577"/>
          <ac:spMkLst>
            <pc:docMk/>
            <pc:sldMk cId="1145416446" sldId="374"/>
            <ac:spMk id="5" creationId="{79EDC83D-DFEA-D955-5330-A01690348212}"/>
          </ac:spMkLst>
        </pc:spChg>
        <pc:grpChg chg="add mod topLvl">
          <ac:chgData name="Marc Cooper" userId="S::marc.cooper@bristol.gov.uk::ee276c86-d5c6-4590-8b69-181ba177c796" providerId="AD" clId="Web-{C435DB23-D2E1-CC75-CD0B-EF2ABA9FD21F}" dt="2023-10-24T13:31:09.285" v="782" actId="1076"/>
          <ac:grpSpMkLst>
            <pc:docMk/>
            <pc:sldMk cId="1145416446" sldId="374"/>
            <ac:grpSpMk id="8" creationId="{A3881637-0AD5-4548-0773-A485E419B062}"/>
          </ac:grpSpMkLst>
        </pc:grpChg>
        <pc:grpChg chg="add del">
          <ac:chgData name="Marc Cooper" userId="S::marc.cooper@bristol.gov.uk::ee276c86-d5c6-4590-8b69-181ba177c796" providerId="AD" clId="Web-{C435DB23-D2E1-CC75-CD0B-EF2ABA9FD21F}" dt="2023-10-24T13:30:50.347" v="778"/>
          <ac:grpSpMkLst>
            <pc:docMk/>
            <pc:sldMk cId="1145416446" sldId="374"/>
            <ac:grpSpMk id="10" creationId="{F4DECCDF-4636-2800-85DD-EF283FC3183A}"/>
          </ac:grpSpMkLst>
        </pc:grpChg>
        <pc:grpChg chg="add">
          <ac:chgData name="Marc Cooper" userId="S::marc.cooper@bristol.gov.uk::ee276c86-d5c6-4590-8b69-181ba177c796" providerId="AD" clId="Web-{C435DB23-D2E1-CC75-CD0B-EF2ABA9FD21F}" dt="2023-10-24T13:31:13.629" v="783"/>
          <ac:grpSpMkLst>
            <pc:docMk/>
            <pc:sldMk cId="1145416446" sldId="374"/>
            <ac:grpSpMk id="11" creationId="{BFD1C669-1CE7-7AA5-B6BC-65780A3FFD25}"/>
          </ac:grpSpMkLst>
        </pc:grpChg>
        <pc:picChg chg="mod topLvl modCrop">
          <ac:chgData name="Marc Cooper" userId="S::marc.cooper@bristol.gov.uk::ee276c86-d5c6-4590-8b69-181ba177c796" providerId="AD" clId="Web-{C435DB23-D2E1-CC75-CD0B-EF2ABA9FD21F}" dt="2023-10-24T13:31:03.972" v="781" actId="1076"/>
          <ac:picMkLst>
            <pc:docMk/>
            <pc:sldMk cId="1145416446" sldId="374"/>
            <ac:picMk id="3" creationId="{AB22F85A-7FB9-6731-2A4A-8419F43516BB}"/>
          </ac:picMkLst>
        </pc:picChg>
        <pc:picChg chg="add del mod">
          <ac:chgData name="Marc Cooper" userId="S::marc.cooper@bristol.gov.uk::ee276c86-d5c6-4590-8b69-181ba177c796" providerId="AD" clId="Web-{C435DB23-D2E1-CC75-CD0B-EF2ABA9FD21F}" dt="2023-10-24T13:31:33.567" v="787"/>
          <ac:picMkLst>
            <pc:docMk/>
            <pc:sldMk cId="1145416446" sldId="374"/>
            <ac:picMk id="7" creationId="{454E2C51-A898-430E-250C-777D8833A162}"/>
          </ac:picMkLst>
        </pc:picChg>
      </pc:sldChg>
      <pc:sldChg chg="addSp modSp">
        <pc:chgData name="Marc Cooper" userId="S::marc.cooper@bristol.gov.uk::ee276c86-d5c6-4590-8b69-181ba177c796" providerId="AD" clId="Web-{C435DB23-D2E1-CC75-CD0B-EF2ABA9FD21F}" dt="2023-10-24T21:27:53.303" v="7220" actId="20577"/>
        <pc:sldMkLst>
          <pc:docMk/>
          <pc:sldMk cId="2624915842" sldId="375"/>
        </pc:sldMkLst>
        <pc:spChg chg="add mod">
          <ac:chgData name="Marc Cooper" userId="S::marc.cooper@bristol.gov.uk::ee276c86-d5c6-4590-8b69-181ba177c796" providerId="AD" clId="Web-{C435DB23-D2E1-CC75-CD0B-EF2ABA9FD21F}" dt="2023-10-24T21:27:49.162" v="7219" actId="20577"/>
          <ac:spMkLst>
            <pc:docMk/>
            <pc:sldMk cId="2624915842" sldId="375"/>
            <ac:spMk id="6" creationId="{9AC61AF0-2B2C-42D8-3BC0-83288C678AE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7:53.303" v="7220" actId="20577"/>
          <ac:spMkLst>
            <pc:docMk/>
            <pc:sldMk cId="2624915842" sldId="375"/>
            <ac:spMk id="9" creationId="{FE5FB99D-3AE8-0182-FA5D-868251098EF3}"/>
          </ac:spMkLst>
        </pc:spChg>
      </pc:sldChg>
      <pc:sldChg chg="addSp modSp del">
        <pc:chgData name="Marc Cooper" userId="S::marc.cooper@bristol.gov.uk::ee276c86-d5c6-4590-8b69-181ba177c796" providerId="AD" clId="Web-{C435DB23-D2E1-CC75-CD0B-EF2ABA9FD21F}" dt="2023-10-24T18:50:24.998" v="3002"/>
        <pc:sldMkLst>
          <pc:docMk/>
          <pc:sldMk cId="1866091676" sldId="378"/>
        </pc:sldMkLst>
        <pc:picChg chg="add mod">
          <ac:chgData name="Marc Cooper" userId="S::marc.cooper@bristol.gov.uk::ee276c86-d5c6-4590-8b69-181ba177c796" providerId="AD" clId="Web-{C435DB23-D2E1-CC75-CD0B-EF2ABA9FD21F}" dt="2023-10-24T18:50:00.653" v="3001" actId="14100"/>
          <ac:picMkLst>
            <pc:docMk/>
            <pc:sldMk cId="1866091676" sldId="378"/>
            <ac:picMk id="3" creationId="{12EC9905-F374-0B5D-611F-F23CA4199264}"/>
          </ac:picMkLst>
        </pc:picChg>
      </pc:sldChg>
      <pc:sldChg chg="addSp modSp">
        <pc:chgData name="Marc Cooper" userId="S::marc.cooper@bristol.gov.uk::ee276c86-d5c6-4590-8b69-181ba177c796" providerId="AD" clId="Web-{C435DB23-D2E1-CC75-CD0B-EF2ABA9FD21F}" dt="2023-10-24T21:28:02.991" v="7222" actId="20577"/>
        <pc:sldMkLst>
          <pc:docMk/>
          <pc:sldMk cId="1192183558" sldId="379"/>
        </pc:sldMkLst>
        <pc:spChg chg="add mod">
          <ac:chgData name="Marc Cooper" userId="S::marc.cooper@bristol.gov.uk::ee276c86-d5c6-4590-8b69-181ba177c796" providerId="AD" clId="Web-{C435DB23-D2E1-CC75-CD0B-EF2ABA9FD21F}" dt="2023-10-24T21:27:58.709" v="7221" actId="20577"/>
          <ac:spMkLst>
            <pc:docMk/>
            <pc:sldMk cId="1192183558" sldId="379"/>
            <ac:spMk id="7" creationId="{436AFAE5-2A76-D59F-B25C-7AD90F4A319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8:02.991" v="7222" actId="20577"/>
          <ac:spMkLst>
            <pc:docMk/>
            <pc:sldMk cId="1192183558" sldId="379"/>
            <ac:spMk id="11" creationId="{CCAF0994-6B6B-523A-5E06-D79D7094669B}"/>
          </ac:spMkLst>
        </pc:spChg>
      </pc:sldChg>
      <pc:sldChg chg="addSp delSp modSp">
        <pc:chgData name="Marc Cooper" userId="S::marc.cooper@bristol.gov.uk::ee276c86-d5c6-4590-8b69-181ba177c796" providerId="AD" clId="Web-{C435DB23-D2E1-CC75-CD0B-EF2ABA9FD21F}" dt="2023-10-24T21:27:20.561" v="7213" actId="20577"/>
        <pc:sldMkLst>
          <pc:docMk/>
          <pc:sldMk cId="3328000198" sldId="380"/>
        </pc:sldMkLst>
        <pc:spChg chg="add del mod">
          <ac:chgData name="Marc Cooper" userId="S::marc.cooper@bristol.gov.uk::ee276c86-d5c6-4590-8b69-181ba177c796" providerId="AD" clId="Web-{C435DB23-D2E1-CC75-CD0B-EF2ABA9FD21F}" dt="2023-10-24T13:06:26.914" v="398"/>
          <ac:spMkLst>
            <pc:docMk/>
            <pc:sldMk cId="3328000198" sldId="380"/>
            <ac:spMk id="10" creationId="{EA348EAB-8ACE-8404-582C-D867FF257640}"/>
          </ac:spMkLst>
        </pc:spChg>
        <pc:spChg chg="add del mod">
          <ac:chgData name="Marc Cooper" userId="S::marc.cooper@bristol.gov.uk::ee276c86-d5c6-4590-8b69-181ba177c796" providerId="AD" clId="Web-{C435DB23-D2E1-CC75-CD0B-EF2ABA9FD21F}" dt="2023-10-24T13:06:37.133" v="399"/>
          <ac:spMkLst>
            <pc:docMk/>
            <pc:sldMk cId="3328000198" sldId="380"/>
            <ac:spMk id="12" creationId="{23C9FF63-F6A2-D52C-18F6-B31C0A194219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7:20.561" v="7213" actId="20577"/>
          <ac:spMkLst>
            <pc:docMk/>
            <pc:sldMk cId="3328000198" sldId="380"/>
            <ac:spMk id="14" creationId="{16C435D3-0035-3752-CE65-E635C896F39F}"/>
          </ac:spMkLst>
        </pc:spChg>
      </pc:sldChg>
      <pc:sldChg chg="addSp delSp modSp">
        <pc:chgData name="Marc Cooper" userId="S::marc.cooper@bristol.gov.uk::ee276c86-d5c6-4590-8b69-181ba177c796" providerId="AD" clId="Web-{C435DB23-D2E1-CC75-CD0B-EF2ABA9FD21F}" dt="2023-10-24T21:28:39.023" v="7229" actId="14100"/>
        <pc:sldMkLst>
          <pc:docMk/>
          <pc:sldMk cId="3122369532" sldId="381"/>
        </pc:sldMkLst>
        <pc:spChg chg="add mod">
          <ac:chgData name="Marc Cooper" userId="S::marc.cooper@bristol.gov.uk::ee276c86-d5c6-4590-8b69-181ba177c796" providerId="AD" clId="Web-{C435DB23-D2E1-CC75-CD0B-EF2ABA9FD21F}" dt="2023-10-24T21:28:39.023" v="7229" actId="14100"/>
          <ac:spMkLst>
            <pc:docMk/>
            <pc:sldMk cId="3122369532" sldId="381"/>
            <ac:spMk id="9" creationId="{EEF5AE69-7B0B-561E-3558-9615A4C2547A}"/>
          </ac:spMkLst>
        </pc:spChg>
        <pc:picChg chg="add mod modCrop">
          <ac:chgData name="Marc Cooper" userId="S::marc.cooper@bristol.gov.uk::ee276c86-d5c6-4590-8b69-181ba177c796" providerId="AD" clId="Web-{C435DB23-D2E1-CC75-CD0B-EF2ABA9FD21F}" dt="2023-10-24T20:29:50.943" v="6304" actId="1076"/>
          <ac:picMkLst>
            <pc:docMk/>
            <pc:sldMk cId="3122369532" sldId="381"/>
            <ac:picMk id="3" creationId="{9FD97677-16E6-D7CC-43C0-4C2FD69DEEE8}"/>
          </ac:picMkLst>
        </pc:picChg>
        <pc:picChg chg="add mod modCrop">
          <ac:chgData name="Marc Cooper" userId="S::marc.cooper@bristol.gov.uk::ee276c86-d5c6-4590-8b69-181ba177c796" providerId="AD" clId="Web-{C435DB23-D2E1-CC75-CD0B-EF2ABA9FD21F}" dt="2023-10-24T20:18:12.853" v="5971" actId="1076"/>
          <ac:picMkLst>
            <pc:docMk/>
            <pc:sldMk cId="3122369532" sldId="381"/>
            <ac:picMk id="4" creationId="{E097F8CA-9410-8A30-EC4B-52B79F5C7359}"/>
          </ac:picMkLst>
        </pc:picChg>
        <pc:picChg chg="add mod modCrop">
          <ac:chgData name="Marc Cooper" userId="S::marc.cooper@bristol.gov.uk::ee276c86-d5c6-4590-8b69-181ba177c796" providerId="AD" clId="Web-{C435DB23-D2E1-CC75-CD0B-EF2ABA9FD21F}" dt="2023-10-24T20:18:12.806" v="5970" actId="1076"/>
          <ac:picMkLst>
            <pc:docMk/>
            <pc:sldMk cId="3122369532" sldId="381"/>
            <ac:picMk id="5" creationId="{794D9908-13A1-E2EC-9AC9-3049EB16F725}"/>
          </ac:picMkLst>
        </pc:picChg>
        <pc:picChg chg="add mod modCrop">
          <ac:chgData name="Marc Cooper" userId="S::marc.cooper@bristol.gov.uk::ee276c86-d5c6-4590-8b69-181ba177c796" providerId="AD" clId="Web-{C435DB23-D2E1-CC75-CD0B-EF2ABA9FD21F}" dt="2023-10-24T20:17:54.321" v="5969" actId="1076"/>
          <ac:picMkLst>
            <pc:docMk/>
            <pc:sldMk cId="3122369532" sldId="381"/>
            <ac:picMk id="6" creationId="{56542461-EB5B-FAB2-E410-3C153D1FD32C}"/>
          </ac:picMkLst>
        </pc:picChg>
        <pc:picChg chg="add del">
          <ac:chgData name="Marc Cooper" userId="S::marc.cooper@bristol.gov.uk::ee276c86-d5c6-4590-8b69-181ba177c796" providerId="AD" clId="Web-{C435DB23-D2E1-CC75-CD0B-EF2ABA9FD21F}" dt="2023-10-24T20:14:55.362" v="5910"/>
          <ac:picMkLst>
            <pc:docMk/>
            <pc:sldMk cId="3122369532" sldId="381"/>
            <ac:picMk id="7" creationId="{895CED80-0552-3268-BF2C-794D726474BC}"/>
          </ac:picMkLst>
        </pc:picChg>
        <pc:picChg chg="add mod modCrop">
          <ac:chgData name="Marc Cooper" userId="S::marc.cooper@bristol.gov.uk::ee276c86-d5c6-4590-8b69-181ba177c796" providerId="AD" clId="Web-{C435DB23-D2E1-CC75-CD0B-EF2ABA9FD21F}" dt="2023-10-24T20:29:50.959" v="6305" actId="1076"/>
          <ac:picMkLst>
            <pc:docMk/>
            <pc:sldMk cId="3122369532" sldId="381"/>
            <ac:picMk id="10" creationId="{ABBE09B6-BC4A-91C6-1C67-30D1EA0F1537}"/>
          </ac:picMkLst>
        </pc:picChg>
      </pc:sldChg>
      <pc:sldChg chg="addSp modSp">
        <pc:chgData name="Marc Cooper" userId="S::marc.cooper@bristol.gov.uk::ee276c86-d5c6-4590-8b69-181ba177c796" providerId="AD" clId="Web-{C435DB23-D2E1-CC75-CD0B-EF2ABA9FD21F}" dt="2023-10-24T21:28:45.649" v="7230" actId="20577"/>
        <pc:sldMkLst>
          <pc:docMk/>
          <pc:sldMk cId="978677680" sldId="382"/>
        </pc:sldMkLst>
        <pc:spChg chg="add mod">
          <ac:chgData name="Marc Cooper" userId="S::marc.cooper@bristol.gov.uk::ee276c86-d5c6-4590-8b69-181ba177c796" providerId="AD" clId="Web-{C435DB23-D2E1-CC75-CD0B-EF2ABA9FD21F}" dt="2023-10-24T21:28:45.649" v="7230" actId="20577"/>
          <ac:spMkLst>
            <pc:docMk/>
            <pc:sldMk cId="978677680" sldId="382"/>
            <ac:spMk id="6" creationId="{9D24671A-7908-6DDF-40D0-52086D55ADC0}"/>
          </ac:spMkLst>
        </pc:spChg>
      </pc:sldChg>
      <pc:sldChg chg="addSp delSp modSp del">
        <pc:chgData name="Marc Cooper" userId="S::marc.cooper@bristol.gov.uk::ee276c86-d5c6-4590-8b69-181ba177c796" providerId="AD" clId="Web-{C435DB23-D2E1-CC75-CD0B-EF2ABA9FD21F}" dt="2023-10-24T18:56:30.073" v="3011"/>
        <pc:sldMkLst>
          <pc:docMk/>
          <pc:sldMk cId="1687204155" sldId="383"/>
        </pc:sldMkLst>
        <pc:spChg chg="add del mod">
          <ac:chgData name="Marc Cooper" userId="S::marc.cooper@bristol.gov.uk::ee276c86-d5c6-4590-8b69-181ba177c796" providerId="AD" clId="Web-{C435DB23-D2E1-CC75-CD0B-EF2ABA9FD21F}" dt="2023-10-24T18:55:37.650" v="3006"/>
          <ac:spMkLst>
            <pc:docMk/>
            <pc:sldMk cId="1687204155" sldId="383"/>
            <ac:spMk id="6" creationId="{555B956E-02F1-FA2D-A635-4D63B158C381}"/>
          </ac:spMkLst>
        </pc:spChg>
        <pc:spChg chg="add del mod">
          <ac:chgData name="Marc Cooper" userId="S::marc.cooper@bristol.gov.uk::ee276c86-d5c6-4590-8b69-181ba177c796" providerId="AD" clId="Web-{C435DB23-D2E1-CC75-CD0B-EF2ABA9FD21F}" dt="2023-10-24T18:55:41.353" v="3007"/>
          <ac:spMkLst>
            <pc:docMk/>
            <pc:sldMk cId="1687204155" sldId="383"/>
            <ac:spMk id="9" creationId="{C87B39C3-7F62-60A7-A5BB-51FD37AB9B78}"/>
          </ac:spMkLst>
        </pc:spChg>
      </pc:sldChg>
      <pc:sldChg chg="addSp delSp modSp del">
        <pc:chgData name="Marc Cooper" userId="S::marc.cooper@bristol.gov.uk::ee276c86-d5c6-4590-8b69-181ba177c796" providerId="AD" clId="Web-{C435DB23-D2E1-CC75-CD0B-EF2ABA9FD21F}" dt="2023-10-24T19:10:56.261" v="3311"/>
        <pc:sldMkLst>
          <pc:docMk/>
          <pc:sldMk cId="3033257734" sldId="384"/>
        </pc:sldMkLst>
        <pc:spChg chg="add mod">
          <ac:chgData name="Marc Cooper" userId="S::marc.cooper@bristol.gov.uk::ee276c86-d5c6-4590-8b69-181ba177c796" providerId="AD" clId="Web-{C435DB23-D2E1-CC75-CD0B-EF2ABA9FD21F}" dt="2023-10-24T19:10:43.026" v="3309"/>
          <ac:spMkLst>
            <pc:docMk/>
            <pc:sldMk cId="3033257734" sldId="384"/>
            <ac:spMk id="9" creationId="{50C356DB-DEEB-28C2-A830-C03B1C7244D7}"/>
          </ac:spMkLst>
        </pc:spChg>
        <pc:grpChg chg="del">
          <ac:chgData name="Marc Cooper" userId="S::marc.cooper@bristol.gov.uk::ee276c86-d5c6-4590-8b69-181ba177c796" providerId="AD" clId="Web-{C435DB23-D2E1-CC75-CD0B-EF2ABA9FD21F}" dt="2023-10-24T18:56:52.543" v="3016"/>
          <ac:grpSpMkLst>
            <pc:docMk/>
            <pc:sldMk cId="3033257734" sldId="384"/>
            <ac:grpSpMk id="7" creationId="{710EA355-09DF-3F78-CB31-12BD755AF33E}"/>
          </ac:grpSpMkLst>
        </pc:grpChg>
        <pc:picChg chg="topLvl">
          <ac:chgData name="Marc Cooper" userId="S::marc.cooper@bristol.gov.uk::ee276c86-d5c6-4590-8b69-181ba177c796" providerId="AD" clId="Web-{C435DB23-D2E1-CC75-CD0B-EF2ABA9FD21F}" dt="2023-10-24T18:56:52.543" v="3016"/>
          <ac:picMkLst>
            <pc:docMk/>
            <pc:sldMk cId="3033257734" sldId="384"/>
            <ac:picMk id="4" creationId="{9CB1C5EC-D32B-0B5F-FF89-E7CF49C57B79}"/>
          </ac:picMkLst>
        </pc:picChg>
        <pc:picChg chg="topLvl">
          <ac:chgData name="Marc Cooper" userId="S::marc.cooper@bristol.gov.uk::ee276c86-d5c6-4590-8b69-181ba177c796" providerId="AD" clId="Web-{C435DB23-D2E1-CC75-CD0B-EF2ABA9FD21F}" dt="2023-10-24T18:56:52.543" v="3016"/>
          <ac:picMkLst>
            <pc:docMk/>
            <pc:sldMk cId="3033257734" sldId="384"/>
            <ac:picMk id="5" creationId="{688F6942-997D-0D96-91AB-9C2F176947E2}"/>
          </ac:picMkLst>
        </pc:picChg>
        <pc:picChg chg="add del">
          <ac:chgData name="Marc Cooper" userId="S::marc.cooper@bristol.gov.uk::ee276c86-d5c6-4590-8b69-181ba177c796" providerId="AD" clId="Web-{C435DB23-D2E1-CC75-CD0B-EF2ABA9FD21F}" dt="2023-10-24T18:57:40.763" v="3025"/>
          <ac:picMkLst>
            <pc:docMk/>
            <pc:sldMk cId="3033257734" sldId="384"/>
            <ac:picMk id="6" creationId="{5DEA1163-C8B9-28CA-22E1-0D2D1CDEBBFF}"/>
          </ac:picMkLst>
        </pc:picChg>
      </pc:sldChg>
      <pc:sldChg chg="addSp modSp">
        <pc:chgData name="Marc Cooper" userId="S::marc.cooper@bristol.gov.uk::ee276c86-d5c6-4590-8b69-181ba177c796" providerId="AD" clId="Web-{C435DB23-D2E1-CC75-CD0B-EF2ABA9FD21F}" dt="2023-10-24T21:28:55.680" v="7231" actId="20577"/>
        <pc:sldMkLst>
          <pc:docMk/>
          <pc:sldMk cId="1512807930" sldId="385"/>
        </pc:sldMkLst>
        <pc:spChg chg="add mod">
          <ac:chgData name="Marc Cooper" userId="S::marc.cooper@bristol.gov.uk::ee276c86-d5c6-4590-8b69-181ba177c796" providerId="AD" clId="Web-{C435DB23-D2E1-CC75-CD0B-EF2ABA9FD21F}" dt="2023-10-24T21:28:55.680" v="7231" actId="20577"/>
          <ac:spMkLst>
            <pc:docMk/>
            <pc:sldMk cId="1512807930" sldId="385"/>
            <ac:spMk id="4" creationId="{5DC49F13-27C8-59FA-5258-F066ABA75F7C}"/>
          </ac:spMkLst>
        </pc:spChg>
      </pc:sldChg>
      <pc:sldChg chg="addSp modSp ord">
        <pc:chgData name="Marc Cooper" userId="S::marc.cooper@bristol.gov.uk::ee276c86-d5c6-4590-8b69-181ba177c796" providerId="AD" clId="Web-{C435DB23-D2E1-CC75-CD0B-EF2ABA9FD21F}" dt="2023-10-24T21:28:20.194" v="7226" actId="20577"/>
        <pc:sldMkLst>
          <pc:docMk/>
          <pc:sldMk cId="2273593536" sldId="386"/>
        </pc:sldMkLst>
        <pc:spChg chg="mod">
          <ac:chgData name="Marc Cooper" userId="S::marc.cooper@bristol.gov.uk::ee276c86-d5c6-4590-8b69-181ba177c796" providerId="AD" clId="Web-{C435DB23-D2E1-CC75-CD0B-EF2ABA9FD21F}" dt="2023-10-24T21:13:47.976" v="7069" actId="20577"/>
          <ac:spMkLst>
            <pc:docMk/>
            <pc:sldMk cId="2273593536" sldId="386"/>
            <ac:spMk id="8" creationId="{02A3C946-1A07-094C-AD57-6B3D2D8DF1E7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2:51.411" v="7045" actId="20577"/>
          <ac:spMkLst>
            <pc:docMk/>
            <pc:sldMk cId="2273593536" sldId="386"/>
            <ac:spMk id="9" creationId="{552144F2-81BF-4CD5-3A1A-852414AC2D11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2:55.286" v="7047" actId="20577"/>
          <ac:spMkLst>
            <pc:docMk/>
            <pc:sldMk cId="2273593536" sldId="386"/>
            <ac:spMk id="10" creationId="{0BC2679F-A60A-B935-EA9E-A172FC378FA5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2:59.443" v="7049" actId="20577"/>
          <ac:spMkLst>
            <pc:docMk/>
            <pc:sldMk cId="2273593536" sldId="386"/>
            <ac:spMk id="11" creationId="{D70D3851-8B2B-2774-3FF5-7A8F9222A2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8:09.303" v="7223" actId="20577"/>
          <ac:spMkLst>
            <pc:docMk/>
            <pc:sldMk cId="2273593536" sldId="386"/>
            <ac:spMk id="12" creationId="{0DC108AB-A4AD-56CF-1223-79B4B46A8A99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8:12.804" v="7224" actId="20577"/>
          <ac:spMkLst>
            <pc:docMk/>
            <pc:sldMk cId="2273593536" sldId="386"/>
            <ac:spMk id="14" creationId="{AD29541E-6630-67DB-7AC5-9AE0537572BB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8:16.413" v="7225" actId="20577"/>
          <ac:spMkLst>
            <pc:docMk/>
            <pc:sldMk cId="2273593536" sldId="386"/>
            <ac:spMk id="16" creationId="{85771DB0-B512-BAE4-F6B4-CC37779B7E0F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8:20.194" v="7226" actId="20577"/>
          <ac:spMkLst>
            <pc:docMk/>
            <pc:sldMk cId="2273593536" sldId="386"/>
            <ac:spMk id="18" creationId="{0BABF5DE-8C91-A076-C3DB-EF5822BBD26F}"/>
          </ac:spMkLst>
        </pc:spChg>
      </pc:sldChg>
      <pc:sldChg chg="addSp delSp modSp">
        <pc:chgData name="Marc Cooper" userId="S::marc.cooper@bristol.gov.uk::ee276c86-d5c6-4590-8b69-181ba177c796" providerId="AD" clId="Web-{C435DB23-D2E1-CC75-CD0B-EF2ABA9FD21F}" dt="2023-10-24T21:23:57.877" v="7169" actId="14100"/>
        <pc:sldMkLst>
          <pc:docMk/>
          <pc:sldMk cId="2977335740" sldId="387"/>
        </pc:sldMkLst>
        <pc:spChg chg="mod">
          <ac:chgData name="Marc Cooper" userId="S::marc.cooper@bristol.gov.uk::ee276c86-d5c6-4590-8b69-181ba177c796" providerId="AD" clId="Web-{C435DB23-D2E1-CC75-CD0B-EF2ABA9FD21F}" dt="2023-10-24T19:16:05.225" v="3438" actId="20577"/>
          <ac:spMkLst>
            <pc:docMk/>
            <pc:sldMk cId="2977335740" sldId="387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15:30.183" v="7085" actId="20577"/>
          <ac:spMkLst>
            <pc:docMk/>
            <pc:sldMk cId="2977335740" sldId="387"/>
            <ac:spMk id="11" creationId="{A88A896C-4ED2-6525-C491-4C5CBE18FD63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3:57.877" v="7169" actId="14100"/>
          <ac:spMkLst>
            <pc:docMk/>
            <pc:sldMk cId="2977335740" sldId="387"/>
            <ac:spMk id="13" creationId="{1FA15A8B-8587-3536-C2F5-30CF6CF246E4}"/>
          </ac:spMkLst>
        </pc:spChg>
        <pc:grpChg chg="del mod">
          <ac:chgData name="Marc Cooper" userId="S::marc.cooper@bristol.gov.uk::ee276c86-d5c6-4590-8b69-181ba177c796" providerId="AD" clId="Web-{C435DB23-D2E1-CC75-CD0B-EF2ABA9FD21F}" dt="2023-10-24T19:16:14.835" v="3441"/>
          <ac:grpSpMkLst>
            <pc:docMk/>
            <pc:sldMk cId="2977335740" sldId="387"/>
            <ac:grpSpMk id="7" creationId="{FA1F6F3F-B8ED-D9F1-45F9-5B51A58B0D83}"/>
          </ac:grpSpMkLst>
        </pc:grpChg>
        <pc:picChg chg="mod topLvl">
          <ac:chgData name="Marc Cooper" userId="S::marc.cooper@bristol.gov.uk::ee276c86-d5c6-4590-8b69-181ba177c796" providerId="AD" clId="Web-{C435DB23-D2E1-CC75-CD0B-EF2ABA9FD21F}" dt="2023-10-24T19:18:09.042" v="3465" actId="14100"/>
          <ac:picMkLst>
            <pc:docMk/>
            <pc:sldMk cId="2977335740" sldId="387"/>
            <ac:picMk id="4" creationId="{7417C145-16CA-B190-B5CE-81903E3056DE}"/>
          </ac:picMkLst>
        </pc:picChg>
        <pc:picChg chg="mod topLvl">
          <ac:chgData name="Marc Cooper" userId="S::marc.cooper@bristol.gov.uk::ee276c86-d5c6-4590-8b69-181ba177c796" providerId="AD" clId="Web-{C435DB23-D2E1-CC75-CD0B-EF2ABA9FD21F}" dt="2023-10-24T19:18:12.511" v="3466" actId="1076"/>
          <ac:picMkLst>
            <pc:docMk/>
            <pc:sldMk cId="2977335740" sldId="387"/>
            <ac:picMk id="5" creationId="{F92D5D6E-A182-9AF5-6B73-2C1162A6C6EA}"/>
          </ac:picMkLst>
        </pc:picChg>
        <pc:picChg chg="add mod">
          <ac:chgData name="Marc Cooper" userId="S::marc.cooper@bristol.gov.uk::ee276c86-d5c6-4590-8b69-181ba177c796" providerId="AD" clId="Web-{C435DB23-D2E1-CC75-CD0B-EF2ABA9FD21F}" dt="2023-10-24T19:17:46.901" v="3460" actId="1076"/>
          <ac:picMkLst>
            <pc:docMk/>
            <pc:sldMk cId="2977335740" sldId="387"/>
            <ac:picMk id="6" creationId="{1E9D050B-1967-31E0-857A-70159746A162}"/>
          </ac:picMkLst>
        </pc:picChg>
        <pc:picChg chg="add mod">
          <ac:chgData name="Marc Cooper" userId="S::marc.cooper@bristol.gov.uk::ee276c86-d5c6-4590-8b69-181ba177c796" providerId="AD" clId="Web-{C435DB23-D2E1-CC75-CD0B-EF2ABA9FD21F}" dt="2023-10-24T19:17:25.540" v="3455" actId="1076"/>
          <ac:picMkLst>
            <pc:docMk/>
            <pc:sldMk cId="2977335740" sldId="387"/>
            <ac:picMk id="9" creationId="{D489849E-EF30-E256-BB10-15878359E3F1}"/>
          </ac:picMkLst>
        </pc:picChg>
      </pc:sldChg>
      <pc:sldChg chg="delSp del">
        <pc:chgData name="Marc Cooper" userId="S::marc.cooper@bristol.gov.uk::ee276c86-d5c6-4590-8b69-181ba177c796" providerId="AD" clId="Web-{C435DB23-D2E1-CC75-CD0B-EF2ABA9FD21F}" dt="2023-10-24T19:25:46.560" v="3711"/>
        <pc:sldMkLst>
          <pc:docMk/>
          <pc:sldMk cId="1852530986" sldId="388"/>
        </pc:sldMkLst>
        <pc:grpChg chg="del">
          <ac:chgData name="Marc Cooper" userId="S::marc.cooper@bristol.gov.uk::ee276c86-d5c6-4590-8b69-181ba177c796" providerId="AD" clId="Web-{C435DB23-D2E1-CC75-CD0B-EF2ABA9FD21F}" dt="2023-10-24T19:16:54.867" v="3451"/>
          <ac:grpSpMkLst>
            <pc:docMk/>
            <pc:sldMk cId="1852530986" sldId="388"/>
            <ac:grpSpMk id="7" creationId="{238C1F6C-C17F-B113-AA23-F46BEBE7FEF9}"/>
          </ac:grpSpMkLst>
        </pc:grpChg>
        <pc:picChg chg="topLvl">
          <ac:chgData name="Marc Cooper" userId="S::marc.cooper@bristol.gov.uk::ee276c86-d5c6-4590-8b69-181ba177c796" providerId="AD" clId="Web-{C435DB23-D2E1-CC75-CD0B-EF2ABA9FD21F}" dt="2023-10-24T19:16:54.867" v="3451"/>
          <ac:picMkLst>
            <pc:docMk/>
            <pc:sldMk cId="1852530986" sldId="388"/>
            <ac:picMk id="4" creationId="{ACB1C26E-9FB3-4D6F-46E2-22EF3A720926}"/>
          </ac:picMkLst>
        </pc:picChg>
        <pc:picChg chg="topLvl">
          <ac:chgData name="Marc Cooper" userId="S::marc.cooper@bristol.gov.uk::ee276c86-d5c6-4590-8b69-181ba177c796" providerId="AD" clId="Web-{C435DB23-D2E1-CC75-CD0B-EF2ABA9FD21F}" dt="2023-10-24T19:16:54.867" v="3451"/>
          <ac:picMkLst>
            <pc:docMk/>
            <pc:sldMk cId="1852530986" sldId="388"/>
            <ac:picMk id="5" creationId="{4E4BC521-A289-19C3-7213-16B47C9C03CA}"/>
          </ac:picMkLst>
        </pc:picChg>
      </pc:sldChg>
      <pc:sldChg chg="addSp modSp">
        <pc:chgData name="Marc Cooper" userId="S::marc.cooper@bristol.gov.uk::ee276c86-d5c6-4590-8b69-181ba177c796" providerId="AD" clId="Web-{C435DB23-D2E1-CC75-CD0B-EF2ABA9FD21F}" dt="2023-10-24T21:29:11.978" v="7233" actId="14100"/>
        <pc:sldMkLst>
          <pc:docMk/>
          <pc:sldMk cId="1022626077" sldId="389"/>
        </pc:sldMkLst>
        <pc:spChg chg="add mod">
          <ac:chgData name="Marc Cooper" userId="S::marc.cooper@bristol.gov.uk::ee276c86-d5c6-4590-8b69-181ba177c796" providerId="AD" clId="Web-{C435DB23-D2E1-CC75-CD0B-EF2ABA9FD21F}" dt="2023-10-24T21:29:11.978" v="7233" actId="14100"/>
          <ac:spMkLst>
            <pc:docMk/>
            <pc:sldMk cId="1022626077" sldId="389"/>
            <ac:spMk id="8" creationId="{82C1AE24-6482-C2E3-98EA-4BB751F2F67E}"/>
          </ac:spMkLst>
        </pc:spChg>
        <pc:grpChg chg="mod">
          <ac:chgData name="Marc Cooper" userId="S::marc.cooper@bristol.gov.uk::ee276c86-d5c6-4590-8b69-181ba177c796" providerId="AD" clId="Web-{C435DB23-D2E1-CC75-CD0B-EF2ABA9FD21F}" dt="2023-10-24T19:26:37.405" v="3714" actId="1076"/>
          <ac:grpSpMkLst>
            <pc:docMk/>
            <pc:sldMk cId="1022626077" sldId="389"/>
            <ac:grpSpMk id="7" creationId="{61AC4E82-F3C2-B2DC-A0CF-886772A40661}"/>
          </ac:grpSpMkLst>
        </pc:grpChg>
      </pc:sldChg>
      <pc:sldChg chg="addSp modSp">
        <pc:chgData name="Marc Cooper" userId="S::marc.cooper@bristol.gov.uk::ee276c86-d5c6-4590-8b69-181ba177c796" providerId="AD" clId="Web-{C435DB23-D2E1-CC75-CD0B-EF2ABA9FD21F}" dt="2023-10-24T21:29:23.431" v="7235" actId="20577"/>
        <pc:sldMkLst>
          <pc:docMk/>
          <pc:sldMk cId="2261223660" sldId="390"/>
        </pc:sldMkLst>
        <pc:spChg chg="mod">
          <ac:chgData name="Marc Cooper" userId="S::marc.cooper@bristol.gov.uk::ee276c86-d5c6-4590-8b69-181ba177c796" providerId="AD" clId="Web-{C435DB23-D2E1-CC75-CD0B-EF2ABA9FD21F}" dt="2023-10-24T19:34:23.860" v="4075" actId="20577"/>
          <ac:spMkLst>
            <pc:docMk/>
            <pc:sldMk cId="2261223660" sldId="390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9:23.431" v="7235" actId="20577"/>
          <ac:spMkLst>
            <pc:docMk/>
            <pc:sldMk cId="2261223660" sldId="390"/>
            <ac:spMk id="7" creationId="{3E4246F3-519E-42CC-1E9B-8BB47B74EDC8}"/>
          </ac:spMkLst>
        </pc:spChg>
      </pc:sldChg>
      <pc:sldChg chg="addSp modSp">
        <pc:chgData name="Marc Cooper" userId="S::marc.cooper@bristol.gov.uk::ee276c86-d5c6-4590-8b69-181ba177c796" providerId="AD" clId="Web-{C435DB23-D2E1-CC75-CD0B-EF2ABA9FD21F}" dt="2023-10-24T21:29:30.025" v="7236" actId="20577"/>
        <pc:sldMkLst>
          <pc:docMk/>
          <pc:sldMk cId="1546452896" sldId="391"/>
        </pc:sldMkLst>
        <pc:spChg chg="add mod">
          <ac:chgData name="Marc Cooper" userId="S::marc.cooper@bristol.gov.uk::ee276c86-d5c6-4590-8b69-181ba177c796" providerId="AD" clId="Web-{C435DB23-D2E1-CC75-CD0B-EF2ABA9FD21F}" dt="2023-10-24T21:29:30.025" v="7236" actId="20577"/>
          <ac:spMkLst>
            <pc:docMk/>
            <pc:sldMk cId="1546452896" sldId="391"/>
            <ac:spMk id="7" creationId="{4F541C9D-EB8D-3D70-4EE8-B4710CBD6283}"/>
          </ac:spMkLst>
        </pc:spChg>
      </pc:sldChg>
      <pc:sldChg chg="addSp modSp ord">
        <pc:chgData name="Marc Cooper" userId="S::marc.cooper@bristol.gov.uk::ee276c86-d5c6-4590-8b69-181ba177c796" providerId="AD" clId="Web-{C435DB23-D2E1-CC75-CD0B-EF2ABA9FD21F}" dt="2023-10-24T21:29:36.307" v="7237" actId="20577"/>
        <pc:sldMkLst>
          <pc:docMk/>
          <pc:sldMk cId="2093191038" sldId="392"/>
        </pc:sldMkLst>
        <pc:spChg chg="mod">
          <ac:chgData name="Marc Cooper" userId="S::marc.cooper@bristol.gov.uk::ee276c86-d5c6-4590-8b69-181ba177c796" providerId="AD" clId="Web-{C435DB23-D2E1-CC75-CD0B-EF2ABA9FD21F}" dt="2023-10-24T20:09:11.536" v="5873" actId="20577"/>
          <ac:spMkLst>
            <pc:docMk/>
            <pc:sldMk cId="2093191038" sldId="392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9:36.307" v="7237" actId="20577"/>
          <ac:spMkLst>
            <pc:docMk/>
            <pc:sldMk cId="2093191038" sldId="392"/>
            <ac:spMk id="7" creationId="{933EB445-F4DB-EF09-B231-D2FF0C52FFCC}"/>
          </ac:spMkLst>
        </pc:spChg>
      </pc:sldChg>
      <pc:sldChg chg="addSp modSp">
        <pc:chgData name="Marc Cooper" userId="S::marc.cooper@bristol.gov.uk::ee276c86-d5c6-4590-8b69-181ba177c796" providerId="AD" clId="Web-{C435DB23-D2E1-CC75-CD0B-EF2ABA9FD21F}" dt="2023-10-24T21:29:59.057" v="7240" actId="14100"/>
        <pc:sldMkLst>
          <pc:docMk/>
          <pc:sldMk cId="4013258578" sldId="393"/>
        </pc:sldMkLst>
        <pc:spChg chg="add mod">
          <ac:chgData name="Marc Cooper" userId="S::marc.cooper@bristol.gov.uk::ee276c86-d5c6-4590-8b69-181ba177c796" providerId="AD" clId="Web-{C435DB23-D2E1-CC75-CD0B-EF2ABA9FD21F}" dt="2023-10-24T21:29:59.057" v="7240" actId="14100"/>
          <ac:spMkLst>
            <pc:docMk/>
            <pc:sldMk cId="4013258578" sldId="393"/>
            <ac:spMk id="7" creationId="{AE3BF1B0-E177-EF77-3282-7D3C13196FD0}"/>
          </ac:spMkLst>
        </pc:spChg>
      </pc:sldChg>
      <pc:sldChg chg="addSp delSp modSp">
        <pc:chgData name="Marc Cooper" userId="S::marc.cooper@bristol.gov.uk::ee276c86-d5c6-4590-8b69-181ba177c796" providerId="AD" clId="Web-{C435DB23-D2E1-CC75-CD0B-EF2ABA9FD21F}" dt="2023-10-24T21:30:06.292" v="7241" actId="20577"/>
        <pc:sldMkLst>
          <pc:docMk/>
          <pc:sldMk cId="1355686523" sldId="394"/>
        </pc:sldMkLst>
        <pc:spChg chg="add mod">
          <ac:chgData name="Marc Cooper" userId="S::marc.cooper@bristol.gov.uk::ee276c86-d5c6-4590-8b69-181ba177c796" providerId="AD" clId="Web-{C435DB23-D2E1-CC75-CD0B-EF2ABA9FD21F}" dt="2023-10-24T21:30:06.292" v="7241" actId="20577"/>
          <ac:spMkLst>
            <pc:docMk/>
            <pc:sldMk cId="1355686523" sldId="394"/>
            <ac:spMk id="6" creationId="{FEA02B6C-8F21-C6F2-42E6-4B7387C18909}"/>
          </ac:spMkLst>
        </pc:spChg>
        <pc:picChg chg="del">
          <ac:chgData name="Marc Cooper" userId="S::marc.cooper@bristol.gov.uk::ee276c86-d5c6-4590-8b69-181ba177c796" providerId="AD" clId="Web-{C435DB23-D2E1-CC75-CD0B-EF2ABA9FD21F}" dt="2023-10-24T21:17:05.530" v="7095"/>
          <ac:picMkLst>
            <pc:docMk/>
            <pc:sldMk cId="1355686523" sldId="394"/>
            <ac:picMk id="5" creationId="{1B8EE511-721A-147A-5ACC-567E9246E192}"/>
          </ac:picMkLst>
        </pc:picChg>
      </pc:sldChg>
      <pc:sldChg chg="addSp delSp modSp">
        <pc:chgData name="Marc Cooper" userId="S::marc.cooper@bristol.gov.uk::ee276c86-d5c6-4590-8b69-181ba177c796" providerId="AD" clId="Web-{C435DB23-D2E1-CC75-CD0B-EF2ABA9FD21F}" dt="2023-10-24T21:30:32.184" v="7250" actId="14100"/>
        <pc:sldMkLst>
          <pc:docMk/>
          <pc:sldMk cId="3867366208" sldId="395"/>
        </pc:sldMkLst>
        <pc:spChg chg="add mod">
          <ac:chgData name="Marc Cooper" userId="S::marc.cooper@bristol.gov.uk::ee276c86-d5c6-4590-8b69-181ba177c796" providerId="AD" clId="Web-{C435DB23-D2E1-CC75-CD0B-EF2ABA9FD21F}" dt="2023-10-24T21:30:16.542" v="7242" actId="20577"/>
          <ac:spMkLst>
            <pc:docMk/>
            <pc:sldMk cId="3867366208" sldId="395"/>
            <ac:spMk id="4" creationId="{4B8C890A-249E-B49C-D874-8149FD6570AC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30:32.184" v="7250" actId="14100"/>
          <ac:spMkLst>
            <pc:docMk/>
            <pc:sldMk cId="3867366208" sldId="395"/>
            <ac:spMk id="6" creationId="{7E202541-E6DE-FAA2-C03C-5516DD3FD9E5}"/>
          </ac:spMkLst>
        </pc:spChg>
        <pc:spChg chg="add del mod">
          <ac:chgData name="Marc Cooper" userId="S::marc.cooper@bristol.gov.uk::ee276c86-d5c6-4590-8b69-181ba177c796" providerId="AD" clId="Web-{C435DB23-D2E1-CC75-CD0B-EF2ABA9FD21F}" dt="2023-10-24T18:33:40.770" v="2984"/>
          <ac:spMkLst>
            <pc:docMk/>
            <pc:sldMk cId="3867366208" sldId="395"/>
            <ac:spMk id="8" creationId="{9BA7F8F3-764E-9786-E2BC-636956E6D4D4}"/>
          </ac:spMkLst>
        </pc:spChg>
      </pc:sldChg>
      <pc:sldChg chg="modSp add replId">
        <pc:chgData name="Marc Cooper" userId="S::marc.cooper@bristol.gov.uk::ee276c86-d5c6-4590-8b69-181ba177c796" providerId="AD" clId="Web-{C435DB23-D2E1-CC75-CD0B-EF2ABA9FD21F}" dt="2023-10-24T21:11:17.564" v="7022" actId="20577"/>
        <pc:sldMkLst>
          <pc:docMk/>
          <pc:sldMk cId="2486855336" sldId="396"/>
        </pc:sldMkLst>
        <pc:spChg chg="mod">
          <ac:chgData name="Marc Cooper" userId="S::marc.cooper@bristol.gov.uk::ee276c86-d5c6-4590-8b69-181ba177c796" providerId="AD" clId="Web-{C435DB23-D2E1-CC75-CD0B-EF2ABA9FD21F}" dt="2023-10-24T21:11:09.658" v="7018" actId="20577"/>
          <ac:spMkLst>
            <pc:docMk/>
            <pc:sldMk cId="2486855336" sldId="396"/>
            <ac:spMk id="6" creationId="{79E85810-9335-06AD-2E00-88F6DCEF41B1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1:13.736" v="7020" actId="20577"/>
          <ac:spMkLst>
            <pc:docMk/>
            <pc:sldMk cId="2486855336" sldId="396"/>
            <ac:spMk id="7" creationId="{01DA6849-0EE2-BF45-ECE9-E01E53A60C00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11:17.564" v="7022" actId="20577"/>
          <ac:spMkLst>
            <pc:docMk/>
            <pc:sldMk cId="2486855336" sldId="396"/>
            <ac:spMk id="8" creationId="{2AA82969-D7C2-468D-AA6C-4247281F16D2}"/>
          </ac:spMkLst>
        </pc:spChg>
      </pc:sldChg>
      <pc:sldChg chg="addSp delSp modSp add replId">
        <pc:chgData name="Marc Cooper" userId="S::marc.cooper@bristol.gov.uk::ee276c86-d5c6-4590-8b69-181ba177c796" providerId="AD" clId="Web-{C435DB23-D2E1-CC75-CD0B-EF2ABA9FD21F}" dt="2023-10-24T21:28:26.476" v="7227" actId="20577"/>
        <pc:sldMkLst>
          <pc:docMk/>
          <pc:sldMk cId="1274645176" sldId="397"/>
        </pc:sldMkLst>
        <pc:spChg chg="mod">
          <ac:chgData name="Marc Cooper" userId="S::marc.cooper@bristol.gov.uk::ee276c86-d5c6-4590-8b69-181ba177c796" providerId="AD" clId="Web-{C435DB23-D2E1-CC75-CD0B-EF2ABA9FD21F}" dt="2023-10-24T20:41:52.766" v="6505" actId="20577"/>
          <ac:spMkLst>
            <pc:docMk/>
            <pc:sldMk cId="1274645176" sldId="397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28:26.476" v="7227" actId="20577"/>
          <ac:spMkLst>
            <pc:docMk/>
            <pc:sldMk cId="1274645176" sldId="397"/>
            <ac:spMk id="7" creationId="{FED2E80D-8E4C-CACD-965C-BA65C06AF73C}"/>
          </ac:spMkLst>
        </pc:spChg>
        <pc:picChg chg="add mod modCrop">
          <ac:chgData name="Marc Cooper" userId="S::marc.cooper@bristol.gov.uk::ee276c86-d5c6-4590-8b69-181ba177c796" providerId="AD" clId="Web-{C435DB23-D2E1-CC75-CD0B-EF2ABA9FD21F}" dt="2023-10-24T20:31:58.276" v="6327" actId="14100"/>
          <ac:picMkLst>
            <pc:docMk/>
            <pc:sldMk cId="1274645176" sldId="397"/>
            <ac:picMk id="3" creationId="{3507CA23-8589-CCDC-BA76-717B2C8F481C}"/>
          </ac:picMkLst>
        </pc:picChg>
        <pc:picChg chg="add mod modCrop">
          <ac:chgData name="Marc Cooper" userId="S::marc.cooper@bristol.gov.uk::ee276c86-d5c6-4590-8b69-181ba177c796" providerId="AD" clId="Web-{C435DB23-D2E1-CC75-CD0B-EF2ABA9FD21F}" dt="2023-10-24T20:33:03.419" v="6339" actId="1076"/>
          <ac:picMkLst>
            <pc:docMk/>
            <pc:sldMk cId="1274645176" sldId="397"/>
            <ac:picMk id="4" creationId="{72558BF7-BC13-9E66-8A7D-7454F2CA15E3}"/>
          </ac:picMkLst>
        </pc:picChg>
        <pc:picChg chg="add del mod">
          <ac:chgData name="Marc Cooper" userId="S::marc.cooper@bristol.gov.uk::ee276c86-d5c6-4590-8b69-181ba177c796" providerId="AD" clId="Web-{C435DB23-D2E1-CC75-CD0B-EF2ABA9FD21F}" dt="2023-10-24T20:32:09.370" v="6330"/>
          <ac:picMkLst>
            <pc:docMk/>
            <pc:sldMk cId="1274645176" sldId="397"/>
            <ac:picMk id="5" creationId="{0E166E5B-FE45-4D1A-4455-9C0C03EB3699}"/>
          </ac:picMkLst>
        </pc:picChg>
      </pc:sldChg>
      <pc:sldChg chg="addSp delSp modSp add replId">
        <pc:chgData name="Marc Cooper" userId="S::marc.cooper@bristol.gov.uk::ee276c86-d5c6-4590-8b69-181ba177c796" providerId="AD" clId="Web-{C435DB23-D2E1-CC75-CD0B-EF2ABA9FD21F}" dt="2023-10-24T21:15:16.917" v="7083" actId="14100"/>
        <pc:sldMkLst>
          <pc:docMk/>
          <pc:sldMk cId="1963098407" sldId="398"/>
        </pc:sldMkLst>
        <pc:spChg chg="mod">
          <ac:chgData name="Marc Cooper" userId="S::marc.cooper@bristol.gov.uk::ee276c86-d5c6-4590-8b69-181ba177c796" providerId="AD" clId="Web-{C435DB23-D2E1-CC75-CD0B-EF2ABA9FD21F}" dt="2023-10-24T18:56:11.026" v="3010" actId="20577"/>
          <ac:spMkLst>
            <pc:docMk/>
            <pc:sldMk cId="1963098407" sldId="398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18:58:58.548" v="3045" actId="14100"/>
          <ac:spMkLst>
            <pc:docMk/>
            <pc:sldMk cId="1963098407" sldId="398"/>
            <ac:spMk id="9" creationId="{41FE9AE9-BA54-7BAB-356B-306921187662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18:59:10.517" v="3052" actId="20577"/>
          <ac:spMkLst>
            <pc:docMk/>
            <pc:sldMk cId="1963098407" sldId="398"/>
            <ac:spMk id="10" creationId="{87A1EC3C-1B48-BEAB-966A-7730240E042D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15:16.917" v="7083" actId="14100"/>
          <ac:spMkLst>
            <pc:docMk/>
            <pc:sldMk cId="1963098407" sldId="398"/>
            <ac:spMk id="12" creationId="{DDA075C5-E028-C3CD-8281-BF6701D6D314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15:11.385" v="7082" actId="14100"/>
          <ac:spMkLst>
            <pc:docMk/>
            <pc:sldMk cId="1963098407" sldId="398"/>
            <ac:spMk id="14" creationId="{CD5FA4AB-6A66-E6BF-200A-28A4583773D5}"/>
          </ac:spMkLst>
        </pc:spChg>
        <pc:grpChg chg="del">
          <ac:chgData name="Marc Cooper" userId="S::marc.cooper@bristol.gov.uk::ee276c86-d5c6-4590-8b69-181ba177c796" providerId="AD" clId="Web-{C435DB23-D2E1-CC75-CD0B-EF2ABA9FD21F}" dt="2023-10-24T18:56:37.683" v="3012"/>
          <ac:grpSpMkLst>
            <pc:docMk/>
            <pc:sldMk cId="1963098407" sldId="398"/>
            <ac:grpSpMk id="7" creationId="{64BFD6D9-BB52-0204-E8D2-91C475E2A055}"/>
          </ac:grpSpMkLst>
        </pc:grpChg>
        <pc:picChg chg="mod topLvl">
          <ac:chgData name="Marc Cooper" userId="S::marc.cooper@bristol.gov.uk::ee276c86-d5c6-4590-8b69-181ba177c796" providerId="AD" clId="Web-{C435DB23-D2E1-CC75-CD0B-EF2ABA9FD21F}" dt="2023-10-24T18:59:23.580" v="3055" actId="1076"/>
          <ac:picMkLst>
            <pc:docMk/>
            <pc:sldMk cId="1963098407" sldId="398"/>
            <ac:picMk id="4" creationId="{2E858863-2175-E23D-3E19-1190861A3E1D}"/>
          </ac:picMkLst>
        </pc:picChg>
        <pc:picChg chg="mod topLvl">
          <ac:chgData name="Marc Cooper" userId="S::marc.cooper@bristol.gov.uk::ee276c86-d5c6-4590-8b69-181ba177c796" providerId="AD" clId="Web-{C435DB23-D2E1-CC75-CD0B-EF2ABA9FD21F}" dt="2023-10-24T18:58:14.452" v="3035" actId="1076"/>
          <ac:picMkLst>
            <pc:docMk/>
            <pc:sldMk cId="1963098407" sldId="398"/>
            <ac:picMk id="5" creationId="{0ECC5C2C-EF27-AE0F-9E94-059D48DFDAA5}"/>
          </ac:picMkLst>
        </pc:picChg>
        <pc:picChg chg="add mod">
          <ac:chgData name="Marc Cooper" userId="S::marc.cooper@bristol.gov.uk::ee276c86-d5c6-4590-8b69-181ba177c796" providerId="AD" clId="Web-{C435DB23-D2E1-CC75-CD0B-EF2ABA9FD21F}" dt="2023-10-24T18:59:16.033" v="3053" actId="14100"/>
          <ac:picMkLst>
            <pc:docMk/>
            <pc:sldMk cId="1963098407" sldId="398"/>
            <ac:picMk id="6" creationId="{6AE26CB6-E164-96B0-0FD6-2E6D723DAC64}"/>
          </ac:picMkLst>
        </pc:picChg>
      </pc:sldChg>
      <pc:sldChg chg="add del replId">
        <pc:chgData name="Marc Cooper" userId="S::marc.cooper@bristol.gov.uk::ee276c86-d5c6-4590-8b69-181ba177c796" providerId="AD" clId="Web-{C435DB23-D2E1-CC75-CD0B-EF2ABA9FD21F}" dt="2023-10-24T19:25:43.310" v="3710"/>
        <pc:sldMkLst>
          <pc:docMk/>
          <pc:sldMk cId="501527467" sldId="399"/>
        </pc:sldMkLst>
      </pc:sldChg>
      <pc:sldChg chg="add del replId">
        <pc:chgData name="Marc Cooper" userId="S::marc.cooper@bristol.gov.uk::ee276c86-d5c6-4590-8b69-181ba177c796" providerId="AD" clId="Web-{C435DB23-D2E1-CC75-CD0B-EF2ABA9FD21F}" dt="2023-10-24T19:33:54.766" v="4060"/>
        <pc:sldMkLst>
          <pc:docMk/>
          <pc:sldMk cId="2010817652" sldId="399"/>
        </pc:sldMkLst>
      </pc:sldChg>
      <pc:sldChg chg="addSp modSp add replId">
        <pc:chgData name="Marc Cooper" userId="S::marc.cooper@bristol.gov.uk::ee276c86-d5c6-4590-8b69-181ba177c796" providerId="AD" clId="Web-{C435DB23-D2E1-CC75-CD0B-EF2ABA9FD21F}" dt="2023-10-24T21:29:43.869" v="7238" actId="20577"/>
        <pc:sldMkLst>
          <pc:docMk/>
          <pc:sldMk cId="3196339992" sldId="399"/>
        </pc:sldMkLst>
        <pc:spChg chg="mod">
          <ac:chgData name="Marc Cooper" userId="S::marc.cooper@bristol.gov.uk::ee276c86-d5c6-4590-8b69-181ba177c796" providerId="AD" clId="Web-{C435DB23-D2E1-CC75-CD0B-EF2ABA9FD21F}" dt="2023-10-24T20:09:05.598" v="5868" actId="20577"/>
          <ac:spMkLst>
            <pc:docMk/>
            <pc:sldMk cId="3196339992" sldId="399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0:09:56.022" v="5879" actId="1076"/>
          <ac:spMkLst>
            <pc:docMk/>
            <pc:sldMk cId="3196339992" sldId="399"/>
            <ac:spMk id="5" creationId="{ECB0E9EE-EF35-5055-1A4C-F9851F92CD8B}"/>
          </ac:spMkLst>
        </pc:spChg>
        <pc:spChg chg="mod">
          <ac:chgData name="Marc Cooper" userId="S::marc.cooper@bristol.gov.uk::ee276c86-d5c6-4590-8b69-181ba177c796" providerId="AD" clId="Web-{C435DB23-D2E1-CC75-CD0B-EF2ABA9FD21F}" dt="2023-10-24T21:29:43.869" v="7238" actId="20577"/>
          <ac:spMkLst>
            <pc:docMk/>
            <pc:sldMk cId="3196339992" sldId="399"/>
            <ac:spMk id="7" creationId="{933EB445-F4DB-EF09-B231-D2FF0C52FFCC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0:09:43.349" v="5876" actId="1076"/>
          <ac:spMkLst>
            <pc:docMk/>
            <pc:sldMk cId="3196339992" sldId="399"/>
            <ac:spMk id="8" creationId="{5977630D-CF26-68DD-8E4D-669C704D1832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0:10:00.506" v="5880" actId="14100"/>
          <ac:spMkLst>
            <pc:docMk/>
            <pc:sldMk cId="3196339992" sldId="399"/>
            <ac:spMk id="9" creationId="{A7AF4A0F-BCBA-11F5-6664-E65281B365E7}"/>
          </ac:spMkLst>
        </pc:spChg>
      </pc:sldChg>
      <pc:sldChg chg="modSp add mod ord replId setBg">
        <pc:chgData name="Marc Cooper" userId="S::marc.cooper@bristol.gov.uk::ee276c86-d5c6-4590-8b69-181ba177c796" providerId="AD" clId="Web-{C435DB23-D2E1-CC75-CD0B-EF2ABA9FD21F}" dt="2023-10-24T20:59:54.461" v="6885"/>
        <pc:sldMkLst>
          <pc:docMk/>
          <pc:sldMk cId="2704429085" sldId="400"/>
        </pc:sldMkLst>
        <pc:spChg chg="mod">
          <ac:chgData name="Marc Cooper" userId="S::marc.cooper@bristol.gov.uk::ee276c86-d5c6-4590-8b69-181ba177c796" providerId="AD" clId="Web-{C435DB23-D2E1-CC75-CD0B-EF2ABA9FD21F}" dt="2023-10-24T20:59:21.288" v="6882" actId="20577"/>
          <ac:spMkLst>
            <pc:docMk/>
            <pc:sldMk cId="2704429085" sldId="400"/>
            <ac:spMk id="4" creationId="{47A0EB22-7FE0-43E2-A7B9-E2C2A408C244}"/>
          </ac:spMkLst>
        </pc:spChg>
      </pc:sldChg>
      <pc:sldChg chg="addSp delSp modSp add mod ord replId setBg">
        <pc:chgData name="Marc Cooper" userId="S::marc.cooper@bristol.gov.uk::ee276c86-d5c6-4590-8b69-181ba177c796" providerId="AD" clId="Web-{C435DB23-D2E1-CC75-CD0B-EF2ABA9FD21F}" dt="2023-10-24T21:05:52.943" v="6979" actId="14100"/>
        <pc:sldMkLst>
          <pc:docMk/>
          <pc:sldMk cId="72138305" sldId="401"/>
        </pc:sldMkLst>
        <pc:spChg chg="add del mod">
          <ac:chgData name="Marc Cooper" userId="S::marc.cooper@bristol.gov.uk::ee276c86-d5c6-4590-8b69-181ba177c796" providerId="AD" clId="Web-{C435DB23-D2E1-CC75-CD0B-EF2ABA9FD21F}" dt="2023-10-24T21:04:28.456" v="6959"/>
          <ac:spMkLst>
            <pc:docMk/>
            <pc:sldMk cId="72138305" sldId="401"/>
            <ac:spMk id="3" creationId="{A45B575A-E968-F582-C2E0-90D2023E74E3}"/>
          </ac:spMkLst>
        </pc:spChg>
        <pc:spChg chg="del mod">
          <ac:chgData name="Marc Cooper" userId="S::marc.cooper@bristol.gov.uk::ee276c86-d5c6-4590-8b69-181ba177c796" providerId="AD" clId="Web-{C435DB23-D2E1-CC75-CD0B-EF2ABA9FD21F}" dt="2023-10-24T21:04:12.455" v="6955"/>
          <ac:spMkLst>
            <pc:docMk/>
            <pc:sldMk cId="72138305" sldId="401"/>
            <ac:spMk id="4" creationId="{47A0EB22-7FE0-43E2-A7B9-E2C2A408C244}"/>
          </ac:spMkLst>
        </pc:spChg>
        <pc:spChg chg="add del">
          <ac:chgData name="Marc Cooper" userId="S::marc.cooper@bristol.gov.uk::ee276c86-d5c6-4590-8b69-181ba177c796" providerId="AD" clId="Web-{C435DB23-D2E1-CC75-CD0B-EF2ABA9FD21F}" dt="2023-10-24T21:04:48.441" v="6961"/>
          <ac:spMkLst>
            <pc:docMk/>
            <pc:sldMk cId="72138305" sldId="401"/>
            <ac:spMk id="6" creationId="{E741968B-DB68-97BA-CF17-130CB17248AA}"/>
          </ac:spMkLst>
        </pc:spChg>
        <pc:spChg chg="add mod">
          <ac:chgData name="Marc Cooper" userId="S::marc.cooper@bristol.gov.uk::ee276c86-d5c6-4590-8b69-181ba177c796" providerId="AD" clId="Web-{C435DB23-D2E1-CC75-CD0B-EF2ABA9FD21F}" dt="2023-10-24T21:05:52.943" v="6979" actId="14100"/>
          <ac:spMkLst>
            <pc:docMk/>
            <pc:sldMk cId="72138305" sldId="401"/>
            <ac:spMk id="8" creationId="{A0E616E8-E2ED-4C1F-0C7E-B24EE681EA57}"/>
          </ac:spMkLst>
        </pc:spChg>
      </pc:sldChg>
      <pc:sldChg chg="modSp add replId">
        <pc:chgData name="Marc Cooper" userId="S::marc.cooper@bristol.gov.uk::ee276c86-d5c6-4590-8b69-181ba177c796" providerId="AD" clId="Web-{C435DB23-D2E1-CC75-CD0B-EF2ABA9FD21F}" dt="2023-10-24T21:06:09.866" v="6981" actId="14100"/>
        <pc:sldMkLst>
          <pc:docMk/>
          <pc:sldMk cId="50280461" sldId="402"/>
        </pc:sldMkLst>
        <pc:spChg chg="mod">
          <ac:chgData name="Marc Cooper" userId="S::marc.cooper@bristol.gov.uk::ee276c86-d5c6-4590-8b69-181ba177c796" providerId="AD" clId="Web-{C435DB23-D2E1-CC75-CD0B-EF2ABA9FD21F}" dt="2023-10-24T21:06:09.866" v="6981" actId="14100"/>
          <ac:spMkLst>
            <pc:docMk/>
            <pc:sldMk cId="50280461" sldId="402"/>
            <ac:spMk id="4" creationId="{47A0EB22-7FE0-43E2-A7B9-E2C2A408C244}"/>
          </ac:spMkLst>
        </pc:spChg>
      </pc:sldChg>
      <pc:sldChg chg="add mod replId setBg">
        <pc:chgData name="Marc Cooper" userId="S::marc.cooper@bristol.gov.uk::ee276c86-d5c6-4590-8b69-181ba177c796" providerId="AD" clId="Web-{C435DB23-D2E1-CC75-CD0B-EF2ABA9FD21F}" dt="2023-10-24T21:03:33.969" v="6943"/>
        <pc:sldMkLst>
          <pc:docMk/>
          <pc:sldMk cId="1255360217" sldId="403"/>
        </pc:sldMkLst>
      </pc:sldChg>
    </pc:docChg>
  </pc:docChgLst>
  <pc:docChgLst>
    <pc:chgData name="Marc Cooper" userId="S::marc.cooper@bristol.gov.uk::ee276c86-d5c6-4590-8b69-181ba177c796" providerId="AD" clId="Web-{F6B6B396-EA8C-F313-E053-6F882DCA2CE9}"/>
    <pc:docChg chg="addSld delSld modSld sldOrd">
      <pc:chgData name="Marc Cooper" userId="S::marc.cooper@bristol.gov.uk::ee276c86-d5c6-4590-8b69-181ba177c796" providerId="AD" clId="Web-{F6B6B396-EA8C-F313-E053-6F882DCA2CE9}" dt="2023-10-20T16:49:19.173" v="1281" actId="20577"/>
      <pc:docMkLst>
        <pc:docMk/>
      </pc:docMkLst>
      <pc:sldChg chg="addSp delSp modSp">
        <pc:chgData name="Marc Cooper" userId="S::marc.cooper@bristol.gov.uk::ee276c86-d5c6-4590-8b69-181ba177c796" providerId="AD" clId="Web-{F6B6B396-EA8C-F313-E053-6F882DCA2CE9}" dt="2023-10-20T12:36:54.910" v="418" actId="1076"/>
        <pc:sldMkLst>
          <pc:docMk/>
          <pc:sldMk cId="710612914" sldId="345"/>
        </pc:sldMkLst>
        <pc:spChg chg="mod">
          <ac:chgData name="Marc Cooper" userId="S::marc.cooper@bristol.gov.uk::ee276c86-d5c6-4590-8b69-181ba177c796" providerId="AD" clId="Web-{F6B6B396-EA8C-F313-E053-6F882DCA2CE9}" dt="2023-10-20T12:35:32.641" v="401" actId="14100"/>
          <ac:spMkLst>
            <pc:docMk/>
            <pc:sldMk cId="710612914" sldId="345"/>
            <ac:spMk id="3" creationId="{6A5A5813-CE3E-3592-81AD-45408BBF8E20}"/>
          </ac:spMkLst>
        </pc:spChg>
        <pc:picChg chg="del">
          <ac:chgData name="Marc Cooper" userId="S::marc.cooper@bristol.gov.uk::ee276c86-d5c6-4590-8b69-181ba177c796" providerId="AD" clId="Web-{F6B6B396-EA8C-F313-E053-6F882DCA2CE9}" dt="2023-10-20T12:35:12.109" v="398"/>
          <ac:picMkLst>
            <pc:docMk/>
            <pc:sldMk cId="710612914" sldId="345"/>
            <ac:picMk id="4" creationId="{639AD597-6988-33C5-7DD0-1D654E209D42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2:36:54.910" v="418" actId="1076"/>
          <ac:picMkLst>
            <pc:docMk/>
            <pc:sldMk cId="710612914" sldId="345"/>
            <ac:picMk id="5" creationId="{E17E7FBA-E789-AE22-63C9-0B6F9473CD53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2:36:48.738" v="416" actId="1076"/>
          <ac:picMkLst>
            <pc:docMk/>
            <pc:sldMk cId="710612914" sldId="345"/>
            <ac:picMk id="6" creationId="{FAB9F089-545D-C895-36C2-768042E635B8}"/>
          </ac:picMkLst>
        </pc:picChg>
      </pc:sldChg>
      <pc:sldChg chg="modSp">
        <pc:chgData name="Marc Cooper" userId="S::marc.cooper@bristol.gov.uk::ee276c86-d5c6-4590-8b69-181ba177c796" providerId="AD" clId="Web-{F6B6B396-EA8C-F313-E053-6F882DCA2CE9}" dt="2023-10-20T16:31:33.090" v="1070" actId="20577"/>
        <pc:sldMkLst>
          <pc:docMk/>
          <pc:sldMk cId="3534744861" sldId="346"/>
        </pc:sldMkLst>
        <pc:spChg chg="mod">
          <ac:chgData name="Marc Cooper" userId="S::marc.cooper@bristol.gov.uk::ee276c86-d5c6-4590-8b69-181ba177c796" providerId="AD" clId="Web-{F6B6B396-EA8C-F313-E053-6F882DCA2CE9}" dt="2023-10-20T16:31:33.090" v="1070" actId="20577"/>
          <ac:spMkLst>
            <pc:docMk/>
            <pc:sldMk cId="3534744861" sldId="346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F6B6B396-EA8C-F313-E053-6F882DCA2CE9}" dt="2023-10-20T16:31:45.981" v="1072" actId="20577"/>
        <pc:sldMkLst>
          <pc:docMk/>
          <pc:sldMk cId="2617398606" sldId="347"/>
        </pc:sldMkLst>
        <pc:spChg chg="mod">
          <ac:chgData name="Marc Cooper" userId="S::marc.cooper@bristol.gov.uk::ee276c86-d5c6-4590-8b69-181ba177c796" providerId="AD" clId="Web-{F6B6B396-EA8C-F313-E053-6F882DCA2CE9}" dt="2023-10-20T16:31:45.981" v="1072" actId="20577"/>
          <ac:spMkLst>
            <pc:docMk/>
            <pc:sldMk cId="2617398606" sldId="347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F6B6B396-EA8C-F313-E053-6F882DCA2CE9}" dt="2023-10-20T16:48:17.688" v="1259" actId="20577"/>
        <pc:sldMkLst>
          <pc:docMk/>
          <pc:sldMk cId="3953289230" sldId="348"/>
        </pc:sldMkLst>
        <pc:spChg chg="mod">
          <ac:chgData name="Marc Cooper" userId="S::marc.cooper@bristol.gov.uk::ee276c86-d5c6-4590-8b69-181ba177c796" providerId="AD" clId="Web-{F6B6B396-EA8C-F313-E053-6F882DCA2CE9}" dt="2023-10-20T16:48:17.688" v="1259" actId="20577"/>
          <ac:spMkLst>
            <pc:docMk/>
            <pc:sldMk cId="3953289230" sldId="348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F6B6B396-EA8C-F313-E053-6F882DCA2CE9}" dt="2023-10-20T16:48:25.719" v="1261" actId="20577"/>
        <pc:sldMkLst>
          <pc:docMk/>
          <pc:sldMk cId="739354280" sldId="349"/>
        </pc:sldMkLst>
        <pc:spChg chg="mod">
          <ac:chgData name="Marc Cooper" userId="S::marc.cooper@bristol.gov.uk::ee276c86-d5c6-4590-8b69-181ba177c796" providerId="AD" clId="Web-{F6B6B396-EA8C-F313-E053-6F882DCA2CE9}" dt="2023-10-20T16:48:25.719" v="1261" actId="20577"/>
          <ac:spMkLst>
            <pc:docMk/>
            <pc:sldMk cId="739354280" sldId="349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F6B6B396-EA8C-F313-E053-6F882DCA2CE9}" dt="2023-10-20T16:49:19.173" v="1281" actId="20577"/>
        <pc:sldMkLst>
          <pc:docMk/>
          <pc:sldMk cId="4270500797" sldId="350"/>
        </pc:sldMkLst>
        <pc:spChg chg="mod">
          <ac:chgData name="Marc Cooper" userId="S::marc.cooper@bristol.gov.uk::ee276c86-d5c6-4590-8b69-181ba177c796" providerId="AD" clId="Web-{F6B6B396-EA8C-F313-E053-6F882DCA2CE9}" dt="2023-10-20T16:49:19.173" v="1281" actId="20577"/>
          <ac:spMkLst>
            <pc:docMk/>
            <pc:sldMk cId="4270500797" sldId="350"/>
            <ac:spMk id="4" creationId="{47A0EB22-7FE0-43E2-A7B9-E2C2A408C244}"/>
          </ac:spMkLst>
        </pc:spChg>
      </pc:sldChg>
      <pc:sldChg chg="del">
        <pc:chgData name="Marc Cooper" userId="S::marc.cooper@bristol.gov.uk::ee276c86-d5c6-4590-8b69-181ba177c796" providerId="AD" clId="Web-{F6B6B396-EA8C-F313-E053-6F882DCA2CE9}" dt="2023-10-20T16:25:18.364" v="1067"/>
        <pc:sldMkLst>
          <pc:docMk/>
          <pc:sldMk cId="846994700" sldId="351"/>
        </pc:sldMkLst>
      </pc:sldChg>
      <pc:sldChg chg="addSp delSp modSp">
        <pc:chgData name="Marc Cooper" userId="S::marc.cooper@bristol.gov.uk::ee276c86-d5c6-4590-8b69-181ba177c796" providerId="AD" clId="Web-{F6B6B396-EA8C-F313-E053-6F882DCA2CE9}" dt="2023-10-20T12:40:02.026" v="436" actId="1076"/>
        <pc:sldMkLst>
          <pc:docMk/>
          <pc:sldMk cId="1642595699" sldId="352"/>
        </pc:sldMkLst>
        <pc:spChg chg="del">
          <ac:chgData name="Marc Cooper" userId="S::marc.cooper@bristol.gov.uk::ee276c86-d5c6-4590-8b69-181ba177c796" providerId="AD" clId="Web-{F6B6B396-EA8C-F313-E053-6F882DCA2CE9}" dt="2023-10-20T12:37:40.943" v="422"/>
          <ac:spMkLst>
            <pc:docMk/>
            <pc:sldMk cId="1642595699" sldId="352"/>
            <ac:spMk id="5" creationId="{1A832643-E653-11F2-0675-9B7C1FBD80D9}"/>
          </ac:spMkLst>
        </pc:spChg>
        <pc:picChg chg="add mod modCrop">
          <ac:chgData name="Marc Cooper" userId="S::marc.cooper@bristol.gov.uk::ee276c86-d5c6-4590-8b69-181ba177c796" providerId="AD" clId="Web-{F6B6B396-EA8C-F313-E053-6F882DCA2CE9}" dt="2023-10-20T12:40:02.026" v="436" actId="1076"/>
          <ac:picMkLst>
            <pc:docMk/>
            <pc:sldMk cId="1642595699" sldId="352"/>
            <ac:picMk id="4" creationId="{8537E2EE-24E4-CB2F-7B3C-D6E52034B35F}"/>
          </ac:picMkLst>
        </pc:picChg>
      </pc:sldChg>
      <pc:sldChg chg="addSp delSp">
        <pc:chgData name="Marc Cooper" userId="S::marc.cooper@bristol.gov.uk::ee276c86-d5c6-4590-8b69-181ba177c796" providerId="AD" clId="Web-{F6B6B396-EA8C-F313-E053-6F882DCA2CE9}" dt="2023-10-20T12:37:02.051" v="421"/>
        <pc:sldMkLst>
          <pc:docMk/>
          <pc:sldMk cId="3373327915" sldId="353"/>
        </pc:sldMkLst>
        <pc:picChg chg="del">
          <ac:chgData name="Marc Cooper" userId="S::marc.cooper@bristol.gov.uk::ee276c86-d5c6-4590-8b69-181ba177c796" providerId="AD" clId="Web-{F6B6B396-EA8C-F313-E053-6F882DCA2CE9}" dt="2023-10-20T12:37:00.973" v="419"/>
          <ac:picMkLst>
            <pc:docMk/>
            <pc:sldMk cId="3373327915" sldId="353"/>
            <ac:picMk id="4" creationId="{639AD597-6988-33C5-7DD0-1D654E209D42}"/>
          </ac:picMkLst>
        </pc:picChg>
        <pc:picChg chg="add">
          <ac:chgData name="Marc Cooper" userId="S::marc.cooper@bristol.gov.uk::ee276c86-d5c6-4590-8b69-181ba177c796" providerId="AD" clId="Web-{F6B6B396-EA8C-F313-E053-6F882DCA2CE9}" dt="2023-10-20T12:37:02.007" v="420"/>
          <ac:picMkLst>
            <pc:docMk/>
            <pc:sldMk cId="3373327915" sldId="353"/>
            <ac:picMk id="6" creationId="{1B7A4A94-1E52-AEAA-7993-1F52362D144D}"/>
          </ac:picMkLst>
        </pc:picChg>
        <pc:picChg chg="add">
          <ac:chgData name="Marc Cooper" userId="S::marc.cooper@bristol.gov.uk::ee276c86-d5c6-4590-8b69-181ba177c796" providerId="AD" clId="Web-{F6B6B396-EA8C-F313-E053-6F882DCA2CE9}" dt="2023-10-20T12:37:02.051" v="421"/>
          <ac:picMkLst>
            <pc:docMk/>
            <pc:sldMk cId="3373327915" sldId="353"/>
            <ac:picMk id="8" creationId="{554BFA2C-C6AA-F07F-2510-CABB82EC8AC1}"/>
          </ac:picMkLst>
        </pc:picChg>
      </pc:sldChg>
      <pc:sldChg chg="addSp modSp">
        <pc:chgData name="Marc Cooper" userId="S::marc.cooper@bristol.gov.uk::ee276c86-d5c6-4590-8b69-181ba177c796" providerId="AD" clId="Web-{F6B6B396-EA8C-F313-E053-6F882DCA2CE9}" dt="2023-10-20T16:32:47.373" v="1089"/>
        <pc:sldMkLst>
          <pc:docMk/>
          <pc:sldMk cId="3944021221" sldId="355"/>
        </pc:sldMkLst>
        <pc:spChg chg="mod">
          <ac:chgData name="Marc Cooper" userId="S::marc.cooper@bristol.gov.uk::ee276c86-d5c6-4590-8b69-181ba177c796" providerId="AD" clId="Web-{F6B6B396-EA8C-F313-E053-6F882DCA2CE9}" dt="2023-10-20T16:32:36.638" v="1088" actId="14100"/>
          <ac:spMkLst>
            <pc:docMk/>
            <pc:sldMk cId="3944021221" sldId="355"/>
            <ac:spMk id="7" creationId="{6CCC24F2-0DCB-032A-0506-9CE4DD43D179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32:47.373" v="1089"/>
          <ac:grpSpMkLst>
            <pc:docMk/>
            <pc:sldMk cId="3944021221" sldId="355"/>
            <ac:grpSpMk id="3" creationId="{4AAB01F9-807A-0F9D-8DB2-F4F22023A32B}"/>
          </ac:grpSpMkLst>
        </pc:grpChg>
        <pc:picChg chg="mod">
          <ac:chgData name="Marc Cooper" userId="S::marc.cooper@bristol.gov.uk::ee276c86-d5c6-4590-8b69-181ba177c796" providerId="AD" clId="Web-{F6B6B396-EA8C-F313-E053-6F882DCA2CE9}" dt="2023-10-20T16:31:59.669" v="1074" actId="1076"/>
          <ac:picMkLst>
            <pc:docMk/>
            <pc:sldMk cId="3944021221" sldId="355"/>
            <ac:picMk id="6" creationId="{4C72CF44-2A0F-8466-0D94-ED2E0B5F6E91}"/>
          </ac:picMkLst>
        </pc:picChg>
      </pc:sldChg>
      <pc:sldChg chg="del">
        <pc:chgData name="Marc Cooper" userId="S::marc.cooper@bristol.gov.uk::ee276c86-d5c6-4590-8b69-181ba177c796" providerId="AD" clId="Web-{F6B6B396-EA8C-F313-E053-6F882DCA2CE9}" dt="2023-10-20T12:46:21.572" v="504"/>
        <pc:sldMkLst>
          <pc:docMk/>
          <pc:sldMk cId="2466556484" sldId="360"/>
        </pc:sldMkLst>
      </pc:sldChg>
      <pc:sldChg chg="addSp delSp modSp">
        <pc:chgData name="Marc Cooper" userId="S::marc.cooper@bristol.gov.uk::ee276c86-d5c6-4590-8b69-181ba177c796" providerId="AD" clId="Web-{F6B6B396-EA8C-F313-E053-6F882DCA2CE9}" dt="2023-10-20T16:34:15.093" v="1101"/>
        <pc:sldMkLst>
          <pc:docMk/>
          <pc:sldMk cId="979190365" sldId="362"/>
        </pc:sldMkLst>
        <pc:grpChg chg="add">
          <ac:chgData name="Marc Cooper" userId="S::marc.cooper@bristol.gov.uk::ee276c86-d5c6-4590-8b69-181ba177c796" providerId="AD" clId="Web-{F6B6B396-EA8C-F313-E053-6F882DCA2CE9}" dt="2023-10-20T16:34:04.234" v="1100"/>
          <ac:grpSpMkLst>
            <pc:docMk/>
            <pc:sldMk cId="979190365" sldId="362"/>
            <ac:grpSpMk id="7" creationId="{739B10A8-1519-35C7-641A-6D6D7CEC898C}"/>
          </ac:grpSpMkLst>
        </pc:grpChg>
        <pc:picChg chg="add mod modCrop">
          <ac:chgData name="Marc Cooper" userId="S::marc.cooper@bristol.gov.uk::ee276c86-d5c6-4590-8b69-181ba177c796" providerId="AD" clId="Web-{F6B6B396-EA8C-F313-E053-6F882DCA2CE9}" dt="2023-10-20T12:43:03.252" v="465" actId="1076"/>
          <ac:picMkLst>
            <pc:docMk/>
            <pc:sldMk cId="979190365" sldId="362"/>
            <ac:picMk id="3" creationId="{BFA7AE82-C5BA-3141-F91E-C372B011F999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40:29.090" v="437"/>
          <ac:picMkLst>
            <pc:docMk/>
            <pc:sldMk cId="979190365" sldId="362"/>
            <ac:picMk id="4" creationId="{76DCBBF6-A328-BB37-6C34-BFC87BD1EE35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34:15.093" v="1101"/>
          <ac:picMkLst>
            <pc:docMk/>
            <pc:sldMk cId="979190365" sldId="362"/>
            <ac:picMk id="5" creationId="{73DB39C9-7207-8899-4160-4E382D426106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2:41:31.920" v="446"/>
          <ac:picMkLst>
            <pc:docMk/>
            <pc:sldMk cId="979190365" sldId="362"/>
            <ac:picMk id="5" creationId="{8075D462-A4FA-2161-936F-511799497B21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33:59.468" v="1099" actId="1076"/>
          <ac:picMkLst>
            <pc:docMk/>
            <pc:sldMk cId="979190365" sldId="362"/>
            <ac:picMk id="6" creationId="{E9285B31-E0B3-4936-FEF1-FF924CCA163D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40:30.230" v="438"/>
          <ac:picMkLst>
            <pc:docMk/>
            <pc:sldMk cId="979190365" sldId="362"/>
            <ac:picMk id="7" creationId="{1A7FA22E-47EF-C535-21C8-4D04A2F20DDA}"/>
          </ac:picMkLst>
        </pc:picChg>
      </pc:sldChg>
      <pc:sldChg chg="modSp">
        <pc:chgData name="Marc Cooper" userId="S::marc.cooper@bristol.gov.uk::ee276c86-d5c6-4590-8b69-181ba177c796" providerId="AD" clId="Web-{F6B6B396-EA8C-F313-E053-6F882DCA2CE9}" dt="2023-10-20T16:35:22.720" v="1116" actId="1076"/>
        <pc:sldMkLst>
          <pc:docMk/>
          <pc:sldMk cId="3227601856" sldId="363"/>
        </pc:sldMkLst>
        <pc:spChg chg="mod">
          <ac:chgData name="Marc Cooper" userId="S::marc.cooper@bristol.gov.uk::ee276c86-d5c6-4590-8b69-181ba177c796" providerId="AD" clId="Web-{F6B6B396-EA8C-F313-E053-6F882DCA2CE9}" dt="2023-10-20T16:35:22.720" v="1116" actId="1076"/>
          <ac:spMkLst>
            <pc:docMk/>
            <pc:sldMk cId="3227601856" sldId="363"/>
            <ac:spMk id="4" creationId="{C4C2FA2E-7EC2-240C-D3BB-3975BC9A338F}"/>
          </ac:spMkLst>
        </pc:spChg>
      </pc:sldChg>
      <pc:sldChg chg="addSp modSp">
        <pc:chgData name="Marc Cooper" userId="S::marc.cooper@bristol.gov.uk::ee276c86-d5c6-4590-8b69-181ba177c796" providerId="AD" clId="Web-{F6B6B396-EA8C-F313-E053-6F882DCA2CE9}" dt="2023-10-20T12:03:39.850" v="74" actId="1076"/>
        <pc:sldMkLst>
          <pc:docMk/>
          <pc:sldMk cId="4213458973" sldId="364"/>
        </pc:sldMkLst>
        <pc:picChg chg="add mod modCrop">
          <ac:chgData name="Marc Cooper" userId="S::marc.cooper@bristol.gov.uk::ee276c86-d5c6-4590-8b69-181ba177c796" providerId="AD" clId="Web-{F6B6B396-EA8C-F313-E053-6F882DCA2CE9}" dt="2023-10-20T12:03:39.850" v="74" actId="1076"/>
          <ac:picMkLst>
            <pc:docMk/>
            <pc:sldMk cId="4213458973" sldId="364"/>
            <ac:picMk id="3" creationId="{CF1493A0-41C4-D3E1-9550-47DF34B46C5E}"/>
          </ac:picMkLst>
        </pc:picChg>
      </pc:sldChg>
      <pc:sldChg chg="del">
        <pc:chgData name="Marc Cooper" userId="S::marc.cooper@bristol.gov.uk::ee276c86-d5c6-4590-8b69-181ba177c796" providerId="AD" clId="Web-{F6B6B396-EA8C-F313-E053-6F882DCA2CE9}" dt="2023-10-20T11:54:10.391" v="0"/>
        <pc:sldMkLst>
          <pc:docMk/>
          <pc:sldMk cId="2584315496" sldId="365"/>
        </pc:sldMkLst>
      </pc:sldChg>
      <pc:sldChg chg="del">
        <pc:chgData name="Marc Cooper" userId="S::marc.cooper@bristol.gov.uk::ee276c86-d5c6-4590-8b69-181ba177c796" providerId="AD" clId="Web-{F6B6B396-EA8C-F313-E053-6F882DCA2CE9}" dt="2023-10-20T11:54:10.391" v="1"/>
        <pc:sldMkLst>
          <pc:docMk/>
          <pc:sldMk cId="472600070" sldId="366"/>
        </pc:sldMkLst>
      </pc:sldChg>
      <pc:sldChg chg="addSp delSp modSp del">
        <pc:chgData name="Marc Cooper" userId="S::marc.cooper@bristol.gov.uk::ee276c86-d5c6-4590-8b69-181ba177c796" providerId="AD" clId="Web-{F6B6B396-EA8C-F313-E053-6F882DCA2CE9}" dt="2023-10-20T12:16:09.425" v="239"/>
        <pc:sldMkLst>
          <pc:docMk/>
          <pc:sldMk cId="1994294709" sldId="367"/>
        </pc:sldMkLst>
        <pc:picChg chg="del mod">
          <ac:chgData name="Marc Cooper" userId="S::marc.cooper@bristol.gov.uk::ee276c86-d5c6-4590-8b69-181ba177c796" providerId="AD" clId="Web-{F6B6B396-EA8C-F313-E053-6F882DCA2CE9}" dt="2023-10-20T11:57:42.977" v="19"/>
          <ac:picMkLst>
            <pc:docMk/>
            <pc:sldMk cId="1994294709" sldId="367"/>
            <ac:picMk id="3" creationId="{8CC9064E-DDBD-1452-6006-35D9FEA0884B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2:00:54.141" v="53" actId="1076"/>
          <ac:picMkLst>
            <pc:docMk/>
            <pc:sldMk cId="1994294709" sldId="367"/>
            <ac:picMk id="4" creationId="{57F71C54-CD6E-347D-C9EE-815B395B12B4}"/>
          </ac:picMkLst>
        </pc:picChg>
      </pc:sldChg>
      <pc:sldChg chg="addSp delSp modSp add del replId">
        <pc:chgData name="Marc Cooper" userId="S::marc.cooper@bristol.gov.uk::ee276c86-d5c6-4590-8b69-181ba177c796" providerId="AD" clId="Web-{F6B6B396-EA8C-F313-E053-6F882DCA2CE9}" dt="2023-10-20T12:01:47.268" v="60"/>
        <pc:sldMkLst>
          <pc:docMk/>
          <pc:sldMk cId="3911554127" sldId="368"/>
        </pc:sldMkLst>
        <pc:picChg chg="del">
          <ac:chgData name="Marc Cooper" userId="S::marc.cooper@bristol.gov.uk::ee276c86-d5c6-4590-8b69-181ba177c796" providerId="AD" clId="Web-{F6B6B396-EA8C-F313-E053-6F882DCA2CE9}" dt="2023-10-20T11:56:17.490" v="16"/>
          <ac:picMkLst>
            <pc:docMk/>
            <pc:sldMk cId="3911554127" sldId="368"/>
            <ac:picMk id="3" creationId="{8CC9064E-DDBD-1452-6006-35D9FEA0884B}"/>
          </ac:picMkLst>
        </pc:picChg>
        <pc:picChg chg="add del mod modCrop">
          <ac:chgData name="Marc Cooper" userId="S::marc.cooper@bristol.gov.uk::ee276c86-d5c6-4590-8b69-181ba177c796" providerId="AD" clId="Web-{F6B6B396-EA8C-F313-E053-6F882DCA2CE9}" dt="2023-10-20T11:57:50.806" v="22"/>
          <ac:picMkLst>
            <pc:docMk/>
            <pc:sldMk cId="3911554127" sldId="368"/>
            <ac:picMk id="4" creationId="{40542D66-1578-75B4-71A0-F44774620511}"/>
          </ac:picMkLst>
        </pc:picChg>
        <pc:picChg chg="add del mod modCrop">
          <ac:chgData name="Marc Cooper" userId="S::marc.cooper@bristol.gov.uk::ee276c86-d5c6-4590-8b69-181ba177c796" providerId="AD" clId="Web-{F6B6B396-EA8C-F313-E053-6F882DCA2CE9}" dt="2023-10-20T12:00:21.233" v="45"/>
          <ac:picMkLst>
            <pc:docMk/>
            <pc:sldMk cId="3911554127" sldId="368"/>
            <ac:picMk id="5" creationId="{A55E1D6F-EF21-007E-7DE9-FE7B0FA3FEDC}"/>
          </ac:picMkLst>
        </pc:picChg>
      </pc:sldChg>
      <pc:sldChg chg="addSp delSp modSp add del replId">
        <pc:chgData name="Marc Cooper" userId="S::marc.cooper@bristol.gov.uk::ee276c86-d5c6-4590-8b69-181ba177c796" providerId="AD" clId="Web-{F6B6B396-EA8C-F313-E053-6F882DCA2CE9}" dt="2023-10-20T12:01:41.205" v="59"/>
        <pc:sldMkLst>
          <pc:docMk/>
          <pc:sldMk cId="3501971055" sldId="369"/>
        </pc:sldMkLst>
        <pc:picChg chg="add mod ord">
          <ac:chgData name="Marc Cooper" userId="S::marc.cooper@bristol.gov.uk::ee276c86-d5c6-4590-8b69-181ba177c796" providerId="AD" clId="Web-{F6B6B396-EA8C-F313-E053-6F882DCA2CE9}" dt="2023-10-20T12:00:49.812" v="52" actId="1076"/>
          <ac:picMkLst>
            <pc:docMk/>
            <pc:sldMk cId="3501971055" sldId="369"/>
            <ac:picMk id="3" creationId="{D3A6D4CD-80A5-703A-2BE3-0058D4F7AC0E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00:42.953" v="50"/>
          <ac:picMkLst>
            <pc:docMk/>
            <pc:sldMk cId="3501971055" sldId="369"/>
            <ac:picMk id="4" creationId="{57F71C54-CD6E-347D-C9EE-815B395B12B4}"/>
          </ac:picMkLst>
        </pc:picChg>
      </pc:sldChg>
      <pc:sldChg chg="addSp delSp modSp add del replId">
        <pc:chgData name="Marc Cooper" userId="S::marc.cooper@bristol.gov.uk::ee276c86-d5c6-4590-8b69-181ba177c796" providerId="AD" clId="Web-{F6B6B396-EA8C-F313-E053-6F882DCA2CE9}" dt="2023-10-20T12:16:09.425" v="238"/>
        <pc:sldMkLst>
          <pc:docMk/>
          <pc:sldMk cId="1933481653" sldId="370"/>
        </pc:sldMkLst>
        <pc:picChg chg="del">
          <ac:chgData name="Marc Cooper" userId="S::marc.cooper@bristol.gov.uk::ee276c86-d5c6-4590-8b69-181ba177c796" providerId="AD" clId="Web-{F6B6B396-EA8C-F313-E053-6F882DCA2CE9}" dt="2023-10-20T12:01:32.173" v="58"/>
          <ac:picMkLst>
            <pc:docMk/>
            <pc:sldMk cId="1933481653" sldId="370"/>
            <ac:picMk id="4" creationId="{57F71C54-CD6E-347D-C9EE-815B395B12B4}"/>
          </ac:picMkLst>
        </pc:picChg>
        <pc:picChg chg="add mod ord">
          <ac:chgData name="Marc Cooper" userId="S::marc.cooper@bristol.gov.uk::ee276c86-d5c6-4590-8b69-181ba177c796" providerId="AD" clId="Web-{F6B6B396-EA8C-F313-E053-6F882DCA2CE9}" dt="2023-10-20T12:01:31.502" v="57"/>
          <ac:picMkLst>
            <pc:docMk/>
            <pc:sldMk cId="1933481653" sldId="370"/>
            <ac:picMk id="5" creationId="{0C3F754A-4F1B-4969-CB31-C0AA58790ED4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35:38.689" v="1122" actId="20577"/>
        <pc:sldMkLst>
          <pc:docMk/>
          <pc:sldMk cId="2981119462" sldId="371"/>
        </pc:sldMkLst>
        <pc:spChg chg="add mod">
          <ac:chgData name="Marc Cooper" userId="S::marc.cooper@bristol.gov.uk::ee276c86-d5c6-4590-8b69-181ba177c796" providerId="AD" clId="Web-{F6B6B396-EA8C-F313-E053-6F882DCA2CE9}" dt="2023-10-20T16:35:31.298" v="1118" actId="20577"/>
          <ac:spMkLst>
            <pc:docMk/>
            <pc:sldMk cId="2981119462" sldId="371"/>
            <ac:spMk id="6" creationId="{79E85810-9335-06AD-2E00-88F6DCEF41B1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5:35.064" v="1120" actId="20577"/>
          <ac:spMkLst>
            <pc:docMk/>
            <pc:sldMk cId="2981119462" sldId="371"/>
            <ac:spMk id="7" creationId="{01DA6849-0EE2-BF45-ECE9-E01E53A60C00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5:38.689" v="1122" actId="20577"/>
          <ac:spMkLst>
            <pc:docMk/>
            <pc:sldMk cId="2981119462" sldId="371"/>
            <ac:spMk id="8" creationId="{2AA82969-D7C2-468D-AA6C-4247281F16D2}"/>
          </ac:spMkLst>
        </pc:spChg>
        <pc:picChg chg="add mod modCrop">
          <ac:chgData name="Marc Cooper" userId="S::marc.cooper@bristol.gov.uk::ee276c86-d5c6-4590-8b69-181ba177c796" providerId="AD" clId="Web-{F6B6B396-EA8C-F313-E053-6F882DCA2CE9}" dt="2023-10-20T12:14:27.640" v="208"/>
          <ac:picMkLst>
            <pc:docMk/>
            <pc:sldMk cId="2981119462" sldId="371"/>
            <ac:picMk id="3" creationId="{CF7A540C-E480-D13E-F248-738E328F72AB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2:08:32.064" v="107"/>
          <ac:picMkLst>
            <pc:docMk/>
            <pc:sldMk cId="2981119462" sldId="371"/>
            <ac:picMk id="4" creationId="{9F3E54BD-23D7-3E68-D904-D03FA2845BB8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05:42.902" v="76"/>
          <ac:picMkLst>
            <pc:docMk/>
            <pc:sldMk cId="2981119462" sldId="371"/>
            <ac:picMk id="5" creationId="{0C3F754A-4F1B-4969-CB31-C0AA58790ED4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35:51.158" v="1128" actId="20577"/>
        <pc:sldMkLst>
          <pc:docMk/>
          <pc:sldMk cId="3348111779" sldId="372"/>
        </pc:sldMkLst>
        <pc:spChg chg="add del mod">
          <ac:chgData name="Marc Cooper" userId="S::marc.cooper@bristol.gov.uk::ee276c86-d5c6-4590-8b69-181ba177c796" providerId="AD" clId="Web-{F6B6B396-EA8C-F313-E053-6F882DCA2CE9}" dt="2023-10-20T12:15:11.267" v="232"/>
          <ac:spMkLst>
            <pc:docMk/>
            <pc:sldMk cId="3348111779" sldId="372"/>
            <ac:spMk id="6" creationId="{8C1334D2-6D85-FF6E-1A0B-4A27F61C8EBE}"/>
          </ac:spMkLst>
        </pc:spChg>
        <pc:spChg chg="add del mod">
          <ac:chgData name="Marc Cooper" userId="S::marc.cooper@bristol.gov.uk::ee276c86-d5c6-4590-8b69-181ba177c796" providerId="AD" clId="Web-{F6B6B396-EA8C-F313-E053-6F882DCA2CE9}" dt="2023-10-20T12:15:11.908" v="233"/>
          <ac:spMkLst>
            <pc:docMk/>
            <pc:sldMk cId="3348111779" sldId="372"/>
            <ac:spMk id="8" creationId="{938B7372-ACA0-685A-688B-51005345A66E}"/>
          </ac:spMkLst>
        </pc:spChg>
        <pc:spChg chg="add del mod">
          <ac:chgData name="Marc Cooper" userId="S::marc.cooper@bristol.gov.uk::ee276c86-d5c6-4590-8b69-181ba177c796" providerId="AD" clId="Web-{F6B6B396-EA8C-F313-E053-6F882DCA2CE9}" dt="2023-10-20T12:15:14.830" v="234"/>
          <ac:spMkLst>
            <pc:docMk/>
            <pc:sldMk cId="3348111779" sldId="372"/>
            <ac:spMk id="10" creationId="{C86E27ED-F37D-91A8-5715-8964FD28C7B7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5:43.689" v="1124" actId="20577"/>
          <ac:spMkLst>
            <pc:docMk/>
            <pc:sldMk cId="3348111779" sldId="372"/>
            <ac:spMk id="12" creationId="{FA8DEABF-10FB-5F5C-76EF-CB7E71CAE138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5:47.298" v="1126" actId="20577"/>
          <ac:spMkLst>
            <pc:docMk/>
            <pc:sldMk cId="3348111779" sldId="372"/>
            <ac:spMk id="14" creationId="{5BD8BD36-D542-4950-6877-E9583C9A8AAD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5:51.158" v="1128" actId="20577"/>
          <ac:spMkLst>
            <pc:docMk/>
            <pc:sldMk cId="3348111779" sldId="372"/>
            <ac:spMk id="16" creationId="{4A22B666-AB7C-5350-30BA-78CB647FC271}"/>
          </ac:spMkLst>
        </pc:spChg>
        <pc:picChg chg="del">
          <ac:chgData name="Marc Cooper" userId="S::marc.cooper@bristol.gov.uk::ee276c86-d5c6-4590-8b69-181ba177c796" providerId="AD" clId="Web-{F6B6B396-EA8C-F313-E053-6F882DCA2CE9}" dt="2023-10-20T12:08:28.939" v="106"/>
          <ac:picMkLst>
            <pc:docMk/>
            <pc:sldMk cId="3348111779" sldId="372"/>
            <ac:picMk id="3" creationId="{CF7A540C-E480-D13E-F248-738E328F72AB}"/>
          </ac:picMkLst>
        </pc:picChg>
        <pc:picChg chg="mod ord modCrop">
          <ac:chgData name="Marc Cooper" userId="S::marc.cooper@bristol.gov.uk::ee276c86-d5c6-4590-8b69-181ba177c796" providerId="AD" clId="Web-{F6B6B396-EA8C-F313-E053-6F882DCA2CE9}" dt="2023-10-20T12:08:27.845" v="105"/>
          <ac:picMkLst>
            <pc:docMk/>
            <pc:sldMk cId="3348111779" sldId="372"/>
            <ac:picMk id="4" creationId="{9F3E54BD-23D7-3E68-D904-D03FA2845BB8}"/>
          </ac:picMkLst>
        </pc:picChg>
      </pc:sldChg>
      <pc:sldChg chg="modSp add del replId">
        <pc:chgData name="Marc Cooper" userId="S::marc.cooper@bristol.gov.uk::ee276c86-d5c6-4590-8b69-181ba177c796" providerId="AD" clId="Web-{F6B6B396-EA8C-F313-E053-6F882DCA2CE9}" dt="2023-10-20T12:14:36.578" v="209"/>
        <pc:sldMkLst>
          <pc:docMk/>
          <pc:sldMk cId="1228575736" sldId="373"/>
        </pc:sldMkLst>
        <pc:spChg chg="mod">
          <ac:chgData name="Marc Cooper" userId="S::marc.cooper@bristol.gov.uk::ee276c86-d5c6-4590-8b69-181ba177c796" providerId="AD" clId="Web-{F6B6B396-EA8C-F313-E053-6F882DCA2CE9}" dt="2023-10-20T12:12:49.433" v="191" actId="1076"/>
          <ac:spMkLst>
            <pc:docMk/>
            <pc:sldMk cId="1228575736" sldId="373"/>
            <ac:spMk id="6" creationId="{79E85810-9335-06AD-2E00-88F6DCEF41B1}"/>
          </ac:spMkLst>
        </pc:spChg>
        <pc:spChg chg="mod">
          <ac:chgData name="Marc Cooper" userId="S::marc.cooper@bristol.gov.uk::ee276c86-d5c6-4590-8b69-181ba177c796" providerId="AD" clId="Web-{F6B6B396-EA8C-F313-E053-6F882DCA2CE9}" dt="2023-10-20T12:12:49.465" v="192" actId="1076"/>
          <ac:spMkLst>
            <pc:docMk/>
            <pc:sldMk cId="1228575736" sldId="373"/>
            <ac:spMk id="7" creationId="{01DA6849-0EE2-BF45-ECE9-E01E53A60C00}"/>
          </ac:spMkLst>
        </pc:spChg>
        <pc:spChg chg="mod">
          <ac:chgData name="Marc Cooper" userId="S::marc.cooper@bristol.gov.uk::ee276c86-d5c6-4590-8b69-181ba177c796" providerId="AD" clId="Web-{F6B6B396-EA8C-F313-E053-6F882DCA2CE9}" dt="2023-10-20T12:12:49.465" v="193" actId="1076"/>
          <ac:spMkLst>
            <pc:docMk/>
            <pc:sldMk cId="1228575736" sldId="373"/>
            <ac:spMk id="8" creationId="{2AA82969-D7C2-468D-AA6C-4247281F16D2}"/>
          </ac:spMkLst>
        </pc:spChg>
        <pc:picChg chg="mod">
          <ac:chgData name="Marc Cooper" userId="S::marc.cooper@bristol.gov.uk::ee276c86-d5c6-4590-8b69-181ba177c796" providerId="AD" clId="Web-{F6B6B396-EA8C-F313-E053-6F882DCA2CE9}" dt="2023-10-20T12:12:55.152" v="194" actId="1076"/>
          <ac:picMkLst>
            <pc:docMk/>
            <pc:sldMk cId="1228575736" sldId="373"/>
            <ac:picMk id="3" creationId="{CF7A540C-E480-D13E-F248-738E328F72AB}"/>
          </ac:picMkLst>
        </pc:picChg>
      </pc:sldChg>
      <pc:sldChg chg="addSp delSp modSp add del ord replId">
        <pc:chgData name="Marc Cooper" userId="S::marc.cooper@bristol.gov.uk::ee276c86-d5c6-4590-8b69-181ba177c796" providerId="AD" clId="Web-{F6B6B396-EA8C-F313-E053-6F882DCA2CE9}" dt="2023-10-20T12:24:56.680" v="315"/>
        <pc:sldMkLst>
          <pc:docMk/>
          <pc:sldMk cId="4142240679" sldId="373"/>
        </pc:sldMkLst>
        <pc:spChg chg="mod">
          <ac:chgData name="Marc Cooper" userId="S::marc.cooper@bristol.gov.uk::ee276c86-d5c6-4590-8b69-181ba177c796" providerId="AD" clId="Web-{F6B6B396-EA8C-F313-E053-6F882DCA2CE9}" dt="2023-10-20T12:18:25.259" v="252" actId="20577"/>
          <ac:spMkLst>
            <pc:docMk/>
            <pc:sldMk cId="4142240679" sldId="373"/>
            <ac:spMk id="2" creationId="{0264B482-034D-BB22-B8F3-D1C698E40E7A}"/>
          </ac:spMkLst>
        </pc:spChg>
        <pc:spChg chg="del">
          <ac:chgData name="Marc Cooper" userId="S::marc.cooper@bristol.gov.uk::ee276c86-d5c6-4590-8b69-181ba177c796" providerId="AD" clId="Web-{F6B6B396-EA8C-F313-E053-6F882DCA2CE9}" dt="2023-10-20T12:18:27.493" v="253"/>
          <ac:spMkLst>
            <pc:docMk/>
            <pc:sldMk cId="4142240679" sldId="373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F6B6B396-EA8C-F313-E053-6F882DCA2CE9}" dt="2023-10-20T12:18:29.274" v="254"/>
          <ac:spMkLst>
            <pc:docMk/>
            <pc:sldMk cId="4142240679" sldId="373"/>
            <ac:spMk id="5" creationId="{63CAF320-700B-77EF-E203-2CAE523EACD9}"/>
          </ac:spMkLst>
        </pc:spChg>
        <pc:picChg chg="add mod modCrop">
          <ac:chgData name="Marc Cooper" userId="S::marc.cooper@bristol.gov.uk::ee276c86-d5c6-4590-8b69-181ba177c796" providerId="AD" clId="Web-{F6B6B396-EA8C-F313-E053-6F882DCA2CE9}" dt="2023-10-20T12:19:45.777" v="266" actId="14100"/>
          <ac:picMkLst>
            <pc:docMk/>
            <pc:sldMk cId="4142240679" sldId="373"/>
            <ac:picMk id="6" creationId="{417B65CB-30A2-2726-BE9C-96AFD6B61F92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2:20:06.622" v="271"/>
          <ac:picMkLst>
            <pc:docMk/>
            <pc:sldMk cId="4142240679" sldId="373"/>
            <ac:picMk id="7" creationId="{70EB3EDA-D056-11B2-94C1-627BA207138C}"/>
          </ac:picMkLst>
        </pc:picChg>
        <pc:picChg chg="add mod">
          <ac:chgData name="Marc Cooper" userId="S::marc.cooper@bristol.gov.uk::ee276c86-d5c6-4590-8b69-181ba177c796" providerId="AD" clId="Web-{F6B6B396-EA8C-F313-E053-6F882DCA2CE9}" dt="2023-10-20T12:19:49.215" v="268" actId="1076"/>
          <ac:picMkLst>
            <pc:docMk/>
            <pc:sldMk cId="4142240679" sldId="373"/>
            <ac:picMk id="8" creationId="{628CFBEB-FDF7-26DC-D0D0-081986865494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2:22:00.079" v="289" actId="1076"/>
          <ac:picMkLst>
            <pc:docMk/>
            <pc:sldMk cId="4142240679" sldId="373"/>
            <ac:picMk id="9" creationId="{3F3C5D4F-E4DE-D119-9F88-4CAE55539388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2:24:50.179" v="314" actId="1076"/>
        <pc:sldMkLst>
          <pc:docMk/>
          <pc:sldMk cId="1145416446" sldId="374"/>
        </pc:sldMkLst>
        <pc:picChg chg="add mod">
          <ac:chgData name="Marc Cooper" userId="S::marc.cooper@bristol.gov.uk::ee276c86-d5c6-4590-8b69-181ba177c796" providerId="AD" clId="Web-{F6B6B396-EA8C-F313-E053-6F882DCA2CE9}" dt="2023-10-20T12:24:50.179" v="314" actId="1076"/>
          <ac:picMkLst>
            <pc:docMk/>
            <pc:sldMk cId="1145416446" sldId="374"/>
            <ac:picMk id="3" creationId="{AB22F85A-7FB9-6731-2A4A-8419F43516BB}"/>
          </ac:picMkLst>
        </pc:picChg>
        <pc:picChg chg="mod">
          <ac:chgData name="Marc Cooper" userId="S::marc.cooper@bristol.gov.uk::ee276c86-d5c6-4590-8b69-181ba177c796" providerId="AD" clId="Web-{F6B6B396-EA8C-F313-E053-6F882DCA2CE9}" dt="2023-10-20T12:23:37.630" v="307" actId="1076"/>
          <ac:picMkLst>
            <pc:docMk/>
            <pc:sldMk cId="1145416446" sldId="374"/>
            <ac:picMk id="6" creationId="{417B65CB-30A2-2726-BE9C-96AFD6B61F92}"/>
          </ac:picMkLst>
        </pc:picChg>
        <pc:picChg chg="del mod">
          <ac:chgData name="Marc Cooper" userId="S::marc.cooper@bristol.gov.uk::ee276c86-d5c6-4590-8b69-181ba177c796" providerId="AD" clId="Web-{F6B6B396-EA8C-F313-E053-6F882DCA2CE9}" dt="2023-10-20T12:24:44.101" v="312"/>
          <ac:picMkLst>
            <pc:docMk/>
            <pc:sldMk cId="1145416446" sldId="374"/>
            <ac:picMk id="7" creationId="{70EB3EDA-D056-11B2-94C1-627BA207138C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24:45.507" v="313"/>
          <ac:picMkLst>
            <pc:docMk/>
            <pc:sldMk cId="1145416446" sldId="374"/>
            <ac:picMk id="8" creationId="{628CFBEB-FDF7-26DC-D0D0-081986865494}"/>
          </ac:picMkLst>
        </pc:picChg>
        <pc:picChg chg="mod modCrop">
          <ac:chgData name="Marc Cooper" userId="S::marc.cooper@bristol.gov.uk::ee276c86-d5c6-4590-8b69-181ba177c796" providerId="AD" clId="Web-{F6B6B396-EA8C-F313-E053-6F882DCA2CE9}" dt="2023-10-20T12:23:41.224" v="308" actId="1076"/>
          <ac:picMkLst>
            <pc:docMk/>
            <pc:sldMk cId="1145416446" sldId="374"/>
            <ac:picMk id="9" creationId="{3F3C5D4F-E4DE-D119-9F88-4CAE55539388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38:46.380" v="1132" actId="20577"/>
        <pc:sldMkLst>
          <pc:docMk/>
          <pc:sldMk cId="2624915842" sldId="375"/>
        </pc:sldMkLst>
        <pc:spChg chg="mod">
          <ac:chgData name="Marc Cooper" userId="S::marc.cooper@bristol.gov.uk::ee276c86-d5c6-4590-8b69-181ba177c796" providerId="AD" clId="Web-{F6B6B396-EA8C-F313-E053-6F882DCA2CE9}" dt="2023-10-20T12:25:47.103" v="329" actId="20577"/>
          <ac:spMkLst>
            <pc:docMk/>
            <pc:sldMk cId="2624915842" sldId="375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8:42.505" v="1130" actId="20577"/>
          <ac:spMkLst>
            <pc:docMk/>
            <pc:sldMk cId="2624915842" sldId="375"/>
            <ac:spMk id="8" creationId="{D23C26C4-4973-1E02-8F3D-37BF8050B4ED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6:38:46.380" v="1132" actId="20577"/>
          <ac:spMkLst>
            <pc:docMk/>
            <pc:sldMk cId="2624915842" sldId="375"/>
            <ac:spMk id="10" creationId="{A6D11447-AC7D-6EE8-4DEE-B343A7C3B44D}"/>
          </ac:spMkLst>
        </pc:spChg>
        <pc:picChg chg="add del mod modCrop">
          <ac:chgData name="Marc Cooper" userId="S::marc.cooper@bristol.gov.uk::ee276c86-d5c6-4590-8b69-181ba177c796" providerId="AD" clId="Web-{F6B6B396-EA8C-F313-E053-6F882DCA2CE9}" dt="2023-10-20T15:33:43.259" v="517"/>
          <ac:picMkLst>
            <pc:docMk/>
            <pc:sldMk cId="2624915842" sldId="375"/>
            <ac:picMk id="3" creationId="{9CBF5BE2-3EC1-A15C-AE69-A7A8D2E01D86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25:06.149" v="319"/>
          <ac:picMkLst>
            <pc:docMk/>
            <pc:sldMk cId="2624915842" sldId="375"/>
            <ac:picMk id="3" creationId="{AB22F85A-7FB9-6731-2A4A-8419F43516BB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2:27:45.264" v="344" actId="1076"/>
          <ac:picMkLst>
            <pc:docMk/>
            <pc:sldMk cId="2624915842" sldId="375"/>
            <ac:picMk id="4" creationId="{4FE0CD14-CE3E-485A-A7B7-D8E0A8F64039}"/>
          </ac:picMkLst>
        </pc:picChg>
        <pc:picChg chg="add mod">
          <ac:chgData name="Marc Cooper" userId="S::marc.cooper@bristol.gov.uk::ee276c86-d5c6-4590-8b69-181ba177c796" providerId="AD" clId="Web-{F6B6B396-EA8C-F313-E053-6F882DCA2CE9}" dt="2023-10-20T15:35:02.620" v="536" actId="14100"/>
          <ac:picMkLst>
            <pc:docMk/>
            <pc:sldMk cId="2624915842" sldId="375"/>
            <ac:picMk id="5" creationId="{A524BA6A-DDD4-17D2-EB86-61F91FB6824A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2:26:53.137" v="335"/>
          <ac:picMkLst>
            <pc:docMk/>
            <pc:sldMk cId="2624915842" sldId="375"/>
            <ac:picMk id="5" creationId="{E452DE88-FE5D-636D-8035-8F15780C6701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25:05.430" v="318"/>
          <ac:picMkLst>
            <pc:docMk/>
            <pc:sldMk cId="2624915842" sldId="375"/>
            <ac:picMk id="6" creationId="{417B65CB-30A2-2726-BE9C-96AFD6B61F92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5:35:02.479" v="534"/>
          <ac:picMkLst>
            <pc:docMk/>
            <pc:sldMk cId="2624915842" sldId="375"/>
            <ac:picMk id="6" creationId="{76E7DB6E-2EBF-02B4-F225-DA5840454EF7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5:35:26.730" v="540"/>
          <ac:picMkLst>
            <pc:docMk/>
            <pc:sldMk cId="2624915842" sldId="375"/>
            <ac:picMk id="7" creationId="{BE574889-1C10-3A4C-BAC6-B1F09AE5805A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25:05.055" v="317"/>
          <ac:picMkLst>
            <pc:docMk/>
            <pc:sldMk cId="2624915842" sldId="375"/>
            <ac:picMk id="9" creationId="{3F3C5D4F-E4DE-D119-9F88-4CAE55539388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5:35:26.214" v="539"/>
          <ac:picMkLst>
            <pc:docMk/>
            <pc:sldMk cId="2624915842" sldId="375"/>
            <ac:picMk id="9" creationId="{F6404972-43B4-35EF-ED5E-0F205D7D974E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5:35:42.558" v="543"/>
          <ac:picMkLst>
            <pc:docMk/>
            <pc:sldMk cId="2624915842" sldId="375"/>
            <ac:picMk id="11" creationId="{7E6BEDC6-5C15-72EA-50A3-CC81A405802E}"/>
          </ac:picMkLst>
        </pc:picChg>
        <pc:picChg chg="add mod">
          <ac:chgData name="Marc Cooper" userId="S::marc.cooper@bristol.gov.uk::ee276c86-d5c6-4590-8b69-181ba177c796" providerId="AD" clId="Web-{F6B6B396-EA8C-F313-E053-6F882DCA2CE9}" dt="2023-10-20T15:35:40.621" v="542" actId="14100"/>
          <ac:picMkLst>
            <pc:docMk/>
            <pc:sldMk cId="2624915842" sldId="375"/>
            <ac:picMk id="12" creationId="{52A4F2CE-628F-D414-05A9-3B32C768E5F9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5:35:45.183" v="545"/>
          <ac:picMkLst>
            <pc:docMk/>
            <pc:sldMk cId="2624915842" sldId="375"/>
            <ac:picMk id="13" creationId="{D53301D9-A2B5-2EB9-B438-D4A9970715DA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5:35:45.183" v="544"/>
          <ac:picMkLst>
            <pc:docMk/>
            <pc:sldMk cId="2624915842" sldId="375"/>
            <ac:picMk id="14" creationId="{0810B8B1-AECD-4883-3E39-83FE5CC9996B}"/>
          </ac:picMkLst>
        </pc:picChg>
      </pc:sldChg>
      <pc:sldChg chg="add del replId">
        <pc:chgData name="Marc Cooper" userId="S::marc.cooper@bristol.gov.uk::ee276c86-d5c6-4590-8b69-181ba177c796" providerId="AD" clId="Web-{F6B6B396-EA8C-F313-E053-6F882DCA2CE9}" dt="2023-10-20T12:46:38.026" v="505"/>
        <pc:sldMkLst>
          <pc:docMk/>
          <pc:sldMk cId="3689231189" sldId="376"/>
        </pc:sldMkLst>
      </pc:sldChg>
      <pc:sldChg chg="add del replId">
        <pc:chgData name="Marc Cooper" userId="S::marc.cooper@bristol.gov.uk::ee276c86-d5c6-4590-8b69-181ba177c796" providerId="AD" clId="Web-{F6B6B396-EA8C-F313-E053-6F882DCA2CE9}" dt="2023-10-20T12:46:38.026" v="506"/>
        <pc:sldMkLst>
          <pc:docMk/>
          <pc:sldMk cId="3009071517" sldId="377"/>
        </pc:sldMkLst>
      </pc:sldChg>
      <pc:sldChg chg="delSp modSp add replId">
        <pc:chgData name="Marc Cooper" userId="S::marc.cooper@bristol.gov.uk::ee276c86-d5c6-4590-8b69-181ba177c796" providerId="AD" clId="Web-{F6B6B396-EA8C-F313-E053-6F882DCA2CE9}" dt="2023-10-20T15:37:11.107" v="558" actId="20577"/>
        <pc:sldMkLst>
          <pc:docMk/>
          <pc:sldMk cId="1866091676" sldId="378"/>
        </pc:sldMkLst>
        <pc:spChg chg="mod">
          <ac:chgData name="Marc Cooper" userId="S::marc.cooper@bristol.gov.uk::ee276c86-d5c6-4590-8b69-181ba177c796" providerId="AD" clId="Web-{F6B6B396-EA8C-F313-E053-6F882DCA2CE9}" dt="2023-10-20T15:37:11.107" v="558" actId="20577"/>
          <ac:spMkLst>
            <pc:docMk/>
            <pc:sldMk cId="1866091676" sldId="378"/>
            <ac:spMk id="2" creationId="{0264B482-034D-BB22-B8F3-D1C698E40E7A}"/>
          </ac:spMkLst>
        </pc:spChg>
        <pc:picChg chg="del">
          <ac:chgData name="Marc Cooper" userId="S::marc.cooper@bristol.gov.uk::ee276c86-d5c6-4590-8b69-181ba177c796" providerId="AD" clId="Web-{F6B6B396-EA8C-F313-E053-6F882DCA2CE9}" dt="2023-10-20T12:29:20.174" v="368"/>
          <ac:picMkLst>
            <pc:docMk/>
            <pc:sldMk cId="1866091676" sldId="378"/>
            <ac:picMk id="4" creationId="{4FE0CD14-CE3E-485A-A7B7-D8E0A8F64039}"/>
          </ac:picMkLst>
        </pc:picChg>
        <pc:picChg chg="del mod modCrop">
          <ac:chgData name="Marc Cooper" userId="S::marc.cooper@bristol.gov.uk::ee276c86-d5c6-4590-8b69-181ba177c796" providerId="AD" clId="Web-{F6B6B396-EA8C-F313-E053-6F882DCA2CE9}" dt="2023-10-20T12:30:10.441" v="388"/>
          <ac:picMkLst>
            <pc:docMk/>
            <pc:sldMk cId="1866091676" sldId="378"/>
            <ac:picMk id="5" creationId="{E452DE88-FE5D-636D-8035-8F15780C6701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38:54.770" v="1136" actId="20577"/>
        <pc:sldMkLst>
          <pc:docMk/>
          <pc:sldMk cId="1192183558" sldId="379"/>
        </pc:sldMkLst>
        <pc:spChg chg="mod">
          <ac:chgData name="Marc Cooper" userId="S::marc.cooper@bristol.gov.uk::ee276c86-d5c6-4590-8b69-181ba177c796" providerId="AD" clId="Web-{F6B6B396-EA8C-F313-E053-6F882DCA2CE9}" dt="2023-10-20T16:38:51.286" v="1134" actId="20577"/>
          <ac:spMkLst>
            <pc:docMk/>
            <pc:sldMk cId="1192183558" sldId="379"/>
            <ac:spMk id="8" creationId="{D23C26C4-4973-1E02-8F3D-37BF8050B4ED}"/>
          </ac:spMkLst>
        </pc:spChg>
        <pc:spChg chg="mod">
          <ac:chgData name="Marc Cooper" userId="S::marc.cooper@bristol.gov.uk::ee276c86-d5c6-4590-8b69-181ba177c796" providerId="AD" clId="Web-{F6B6B396-EA8C-F313-E053-6F882DCA2CE9}" dt="2023-10-20T16:38:54.770" v="1136" actId="20577"/>
          <ac:spMkLst>
            <pc:docMk/>
            <pc:sldMk cId="1192183558" sldId="379"/>
            <ac:spMk id="10" creationId="{A6D11447-AC7D-6EE8-4DEE-B343A7C3B44D}"/>
          </ac:spMkLst>
        </pc:spChg>
        <pc:picChg chg="add mod ord">
          <ac:chgData name="Marc Cooper" userId="S::marc.cooper@bristol.gov.uk::ee276c86-d5c6-4590-8b69-181ba177c796" providerId="AD" clId="Web-{F6B6B396-EA8C-F313-E053-6F882DCA2CE9}" dt="2023-10-20T12:30:31.380" v="393"/>
          <ac:picMkLst>
            <pc:docMk/>
            <pc:sldMk cId="1192183558" sldId="379"/>
            <ac:picMk id="3" creationId="{AAE48C93-8FD8-1081-B97E-BB942A27784F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30:33.427" v="394"/>
          <ac:picMkLst>
            <pc:docMk/>
            <pc:sldMk cId="1192183558" sldId="379"/>
            <ac:picMk id="4" creationId="{4FE0CD14-CE3E-485A-A7B7-D8E0A8F64039}"/>
          </ac:picMkLst>
        </pc:picChg>
        <pc:picChg chg="add mod">
          <ac:chgData name="Marc Cooper" userId="S::marc.cooper@bristol.gov.uk::ee276c86-d5c6-4590-8b69-181ba177c796" providerId="AD" clId="Web-{F6B6B396-EA8C-F313-E053-6F882DCA2CE9}" dt="2023-10-20T15:36:34.434" v="554" actId="14100"/>
          <ac:picMkLst>
            <pc:docMk/>
            <pc:sldMk cId="1192183558" sldId="379"/>
            <ac:picMk id="4" creationId="{9DCB2016-499C-30D7-EF85-8DB7D7F143BE}"/>
          </ac:picMkLst>
        </pc:picChg>
        <pc:picChg chg="add mod">
          <ac:chgData name="Marc Cooper" userId="S::marc.cooper@bristol.gov.uk::ee276c86-d5c6-4590-8b69-181ba177c796" providerId="AD" clId="Web-{F6B6B396-EA8C-F313-E053-6F882DCA2CE9}" dt="2023-10-20T15:36:23.762" v="552" actId="14100"/>
          <ac:picMkLst>
            <pc:docMk/>
            <pc:sldMk cId="1192183558" sldId="379"/>
            <ac:picMk id="5" creationId="{9E020D7D-2746-808E-20F2-92226337208B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35:05.735" v="1112"/>
        <pc:sldMkLst>
          <pc:docMk/>
          <pc:sldMk cId="3328000198" sldId="380"/>
        </pc:sldMkLst>
        <pc:spChg chg="mod">
          <ac:chgData name="Marc Cooper" userId="S::marc.cooper@bristol.gov.uk::ee276c86-d5c6-4590-8b69-181ba177c796" providerId="AD" clId="Web-{F6B6B396-EA8C-F313-E053-6F882DCA2CE9}" dt="2023-10-20T12:46:18.040" v="503" actId="20577"/>
          <ac:spMkLst>
            <pc:docMk/>
            <pc:sldMk cId="3328000198" sldId="380"/>
            <ac:spMk id="2" creationId="{0264B482-034D-BB22-B8F3-D1C698E40E7A}"/>
          </ac:spMkLst>
        </pc:spChg>
        <pc:grpChg chg="add mod">
          <ac:chgData name="Marc Cooper" userId="S::marc.cooper@bristol.gov.uk::ee276c86-d5c6-4590-8b69-181ba177c796" providerId="AD" clId="Web-{F6B6B396-EA8C-F313-E053-6F882DCA2CE9}" dt="2023-10-20T16:34:59.235" v="1110" actId="1076"/>
          <ac:grpSpMkLst>
            <pc:docMk/>
            <pc:sldMk cId="3328000198" sldId="380"/>
            <ac:grpSpMk id="8" creationId="{66744CD1-B5F8-173D-F186-AA9209F997E1}"/>
          </ac:grpSpMkLst>
        </pc:grpChg>
        <pc:grpChg chg="add">
          <ac:chgData name="Marc Cooper" userId="S::marc.cooper@bristol.gov.uk::ee276c86-d5c6-4590-8b69-181ba177c796" providerId="AD" clId="Web-{F6B6B396-EA8C-F313-E053-6F882DCA2CE9}" dt="2023-10-20T16:35:03.579" v="1111"/>
          <ac:grpSpMkLst>
            <pc:docMk/>
            <pc:sldMk cId="3328000198" sldId="380"/>
            <ac:grpSpMk id="9" creationId="{B2382CB1-1CEB-05D2-A13B-D377D5AD62B1}"/>
          </ac:grpSpMkLst>
        </pc:grpChg>
        <pc:picChg chg="add del mod">
          <ac:chgData name="Marc Cooper" userId="S::marc.cooper@bristol.gov.uk::ee276c86-d5c6-4590-8b69-181ba177c796" providerId="AD" clId="Web-{F6B6B396-EA8C-F313-E053-6F882DCA2CE9}" dt="2023-10-20T16:35:05.735" v="1112"/>
          <ac:picMkLst>
            <pc:docMk/>
            <pc:sldMk cId="3328000198" sldId="380"/>
            <ac:picMk id="3" creationId="{4602F896-5279-A17C-B4CA-427DA3EC9C9E}"/>
          </ac:picMkLst>
        </pc:picChg>
        <pc:picChg chg="del">
          <ac:chgData name="Marc Cooper" userId="S::marc.cooper@bristol.gov.uk::ee276c86-d5c6-4590-8b69-181ba177c796" providerId="AD" clId="Web-{F6B6B396-EA8C-F313-E053-6F882DCA2CE9}" dt="2023-10-20T12:43:11.143" v="466"/>
          <ac:picMkLst>
            <pc:docMk/>
            <pc:sldMk cId="3328000198" sldId="380"/>
            <ac:picMk id="3" creationId="{BFA7AE82-C5BA-3141-F91E-C372B011F999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34:27.125" v="1105"/>
          <ac:picMkLst>
            <pc:docMk/>
            <pc:sldMk cId="3328000198" sldId="380"/>
            <ac:picMk id="4" creationId="{EC97431B-F18E-2FA6-CA9B-DA1AAD93D5EC}"/>
          </ac:picMkLst>
        </pc:picChg>
        <pc:picChg chg="mod modCrop">
          <ac:chgData name="Marc Cooper" userId="S::marc.cooper@bristol.gov.uk::ee276c86-d5c6-4590-8b69-181ba177c796" providerId="AD" clId="Web-{F6B6B396-EA8C-F313-E053-6F882DCA2CE9}" dt="2023-10-20T16:34:50.422" v="1109" actId="1076"/>
          <ac:picMkLst>
            <pc:docMk/>
            <pc:sldMk cId="3328000198" sldId="380"/>
            <ac:picMk id="5" creationId="{8075D462-A4FA-2161-936F-511799497B21}"/>
          </ac:picMkLst>
        </pc:picChg>
        <pc:picChg chg="add mod">
          <ac:chgData name="Marc Cooper" userId="S::marc.cooper@bristol.gov.uk::ee276c86-d5c6-4590-8b69-181ba177c796" providerId="AD" clId="Web-{F6B6B396-EA8C-F313-E053-6F882DCA2CE9}" dt="2023-10-20T12:46:00.258" v="500" actId="1076"/>
          <ac:picMkLst>
            <pc:docMk/>
            <pc:sldMk cId="3328000198" sldId="380"/>
            <ac:picMk id="6" creationId="{DD658EA7-69B9-1627-6D31-80C3864653FD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34:27.156" v="1106"/>
          <ac:picMkLst>
            <pc:docMk/>
            <pc:sldMk cId="3328000198" sldId="380"/>
            <ac:picMk id="7" creationId="{5B488B11-AE53-7A32-529F-79F9E0902B42}"/>
          </ac:picMkLst>
        </pc:picChg>
      </pc:sldChg>
      <pc:sldChg chg="modSp add replId">
        <pc:chgData name="Marc Cooper" userId="S::marc.cooper@bristol.gov.uk::ee276c86-d5c6-4590-8b69-181ba177c796" providerId="AD" clId="Web-{F6B6B396-EA8C-F313-E053-6F882DCA2CE9}" dt="2023-10-20T15:37:17.576" v="560" actId="20577"/>
        <pc:sldMkLst>
          <pc:docMk/>
          <pc:sldMk cId="3122369532" sldId="381"/>
        </pc:sldMkLst>
        <pc:spChg chg="mod">
          <ac:chgData name="Marc Cooper" userId="S::marc.cooper@bristol.gov.uk::ee276c86-d5c6-4590-8b69-181ba177c796" providerId="AD" clId="Web-{F6B6B396-EA8C-F313-E053-6F882DCA2CE9}" dt="2023-10-20T15:37:17.576" v="560" actId="20577"/>
          <ac:spMkLst>
            <pc:docMk/>
            <pc:sldMk cId="3122369532" sldId="381"/>
            <ac:spMk id="2" creationId="{0264B482-034D-BB22-B8F3-D1C698E40E7A}"/>
          </ac:spMkLst>
        </pc:spChg>
      </pc:sldChg>
      <pc:sldChg chg="addSp delSp modSp add replId">
        <pc:chgData name="Marc Cooper" userId="S::marc.cooper@bristol.gov.uk::ee276c86-d5c6-4590-8b69-181ba177c796" providerId="AD" clId="Web-{F6B6B396-EA8C-F313-E053-6F882DCA2CE9}" dt="2023-10-20T16:39:39.646" v="1143"/>
        <pc:sldMkLst>
          <pc:docMk/>
          <pc:sldMk cId="978677680" sldId="382"/>
        </pc:sldMkLst>
        <pc:spChg chg="mod">
          <ac:chgData name="Marc Cooper" userId="S::marc.cooper@bristol.gov.uk::ee276c86-d5c6-4590-8b69-181ba177c796" providerId="AD" clId="Web-{F6B6B396-EA8C-F313-E053-6F882DCA2CE9}" dt="2023-10-20T15:37:29.092" v="566" actId="20577"/>
          <ac:spMkLst>
            <pc:docMk/>
            <pc:sldMk cId="978677680" sldId="382"/>
            <ac:spMk id="2" creationId="{0264B482-034D-BB22-B8F3-D1C698E40E7A}"/>
          </ac:spMkLst>
        </pc:spChg>
        <pc:picChg chg="add mod modCrop">
          <ac:chgData name="Marc Cooper" userId="S::marc.cooper@bristol.gov.uk::ee276c86-d5c6-4590-8b69-181ba177c796" providerId="AD" clId="Web-{F6B6B396-EA8C-F313-E053-6F882DCA2CE9}" dt="2023-10-20T15:49:28.886" v="707" actId="14100"/>
          <ac:picMkLst>
            <pc:docMk/>
            <pc:sldMk cId="978677680" sldId="382"/>
            <ac:picMk id="3" creationId="{CAE04B34-6763-D330-254A-A38D75AD7DBD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39:27.787" v="1142" actId="1076"/>
          <ac:picMkLst>
            <pc:docMk/>
            <pc:sldMk cId="978677680" sldId="382"/>
            <ac:picMk id="4" creationId="{35682BF1-A455-0157-EF2E-AE3F48AEC5BB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39:39.646" v="1143"/>
          <ac:picMkLst>
            <pc:docMk/>
            <pc:sldMk cId="978677680" sldId="382"/>
            <ac:picMk id="5" creationId="{9D35EB8A-11B5-6D96-9B86-18A5FCA3AB0B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0:47.538" v="1156"/>
        <pc:sldMkLst>
          <pc:docMk/>
          <pc:sldMk cId="1687204155" sldId="383"/>
        </pc:sldMkLst>
        <pc:spChg chg="mod">
          <ac:chgData name="Marc Cooper" userId="S::marc.cooper@bristol.gov.uk::ee276c86-d5c6-4590-8b69-181ba177c796" providerId="AD" clId="Web-{F6B6B396-EA8C-F313-E053-6F882DCA2CE9}" dt="2023-10-20T15:37:51.217" v="581" actId="20577"/>
          <ac:spMkLst>
            <pc:docMk/>
            <pc:sldMk cId="1687204155" sldId="383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0:32.944" v="1151"/>
          <ac:grpSpMkLst>
            <pc:docMk/>
            <pc:sldMk cId="1687204155" sldId="383"/>
            <ac:grpSpMk id="7" creationId="{64BFD6D9-BB52-0204-E8D2-91C475E2A055}"/>
          </ac:grpSpMkLst>
        </pc:grpChg>
        <pc:picChg chg="add del mod modCrop">
          <ac:chgData name="Marc Cooper" userId="S::marc.cooper@bristol.gov.uk::ee276c86-d5c6-4590-8b69-181ba177c796" providerId="AD" clId="Web-{F6B6B396-EA8C-F313-E053-6F882DCA2CE9}" dt="2023-10-20T16:07:59.829" v="913"/>
          <ac:picMkLst>
            <pc:docMk/>
            <pc:sldMk cId="1687204155" sldId="383"/>
            <ac:picMk id="3" creationId="{FD86849B-AF9F-7FA3-F01C-31F1EE6C90D0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0:44.444" v="1154"/>
          <ac:picMkLst>
            <pc:docMk/>
            <pc:sldMk cId="1687204155" sldId="383"/>
            <ac:picMk id="4" creationId="{2E858863-2175-E23D-3E19-1190861A3E1D}"/>
          </ac:picMkLst>
        </pc:picChg>
        <pc:picChg chg="add mod ord modCrop">
          <ac:chgData name="Marc Cooper" userId="S::marc.cooper@bristol.gov.uk::ee276c86-d5c6-4590-8b69-181ba177c796" providerId="AD" clId="Web-{F6B6B396-EA8C-F313-E053-6F882DCA2CE9}" dt="2023-10-20T16:40:44.460" v="1155"/>
          <ac:picMkLst>
            <pc:docMk/>
            <pc:sldMk cId="1687204155" sldId="383"/>
            <ac:picMk id="5" creationId="{0ECC5C2C-EF27-AE0F-9E94-059D48DFDAA5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0:47.538" v="1156"/>
          <ac:picMkLst>
            <pc:docMk/>
            <pc:sldMk cId="1687204155" sldId="383"/>
            <ac:picMk id="6" creationId="{76D2A84E-2D34-7965-9804-60E9FAB88CF2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1:12.617" v="1164"/>
        <pc:sldMkLst>
          <pc:docMk/>
          <pc:sldMk cId="3033257734" sldId="384"/>
        </pc:sldMkLst>
        <pc:spChg chg="mod">
          <ac:chgData name="Marc Cooper" userId="S::marc.cooper@bristol.gov.uk::ee276c86-d5c6-4590-8b69-181ba177c796" providerId="AD" clId="Web-{F6B6B396-EA8C-F313-E053-6F882DCA2CE9}" dt="2023-10-20T15:37:59.248" v="585" actId="20577"/>
          <ac:spMkLst>
            <pc:docMk/>
            <pc:sldMk cId="3033257734" sldId="384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1:10.570" v="1163"/>
          <ac:grpSpMkLst>
            <pc:docMk/>
            <pc:sldMk cId="3033257734" sldId="384"/>
            <ac:grpSpMk id="7" creationId="{710EA355-09DF-3F78-CB31-12BD755AF33E}"/>
          </ac:grpSpMkLst>
        </pc:grpChg>
        <pc:picChg chg="add del mod modCrop">
          <ac:chgData name="Marc Cooper" userId="S::marc.cooper@bristol.gov.uk::ee276c86-d5c6-4590-8b69-181ba177c796" providerId="AD" clId="Web-{F6B6B396-EA8C-F313-E053-6F882DCA2CE9}" dt="2023-10-20T16:09:03.190" v="924"/>
          <ac:picMkLst>
            <pc:docMk/>
            <pc:sldMk cId="3033257734" sldId="384"/>
            <ac:picMk id="3" creationId="{323669D8-3A73-5A1C-5097-E3D2DE1BC8E3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1:06.757" v="1162" actId="1076"/>
          <ac:picMkLst>
            <pc:docMk/>
            <pc:sldMk cId="3033257734" sldId="384"/>
            <ac:picMk id="4" creationId="{9CB1C5EC-D32B-0B5F-FF89-E7CF49C57B79}"/>
          </ac:picMkLst>
        </pc:picChg>
        <pc:picChg chg="add mod ord modCrop">
          <ac:chgData name="Marc Cooper" userId="S::marc.cooper@bristol.gov.uk::ee276c86-d5c6-4590-8b69-181ba177c796" providerId="AD" clId="Web-{F6B6B396-EA8C-F313-E053-6F882DCA2CE9}" dt="2023-10-20T16:09:16.596" v="927"/>
          <ac:picMkLst>
            <pc:docMk/>
            <pc:sldMk cId="3033257734" sldId="384"/>
            <ac:picMk id="5" creationId="{688F6942-997D-0D96-91AB-9C2F176947E2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1:12.617" v="1164"/>
          <ac:picMkLst>
            <pc:docMk/>
            <pc:sldMk cId="3033257734" sldId="384"/>
            <ac:picMk id="6" creationId="{BC605EBA-72B7-91D0-519F-7BE500F2A520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1:46.727" v="1177"/>
        <pc:sldMkLst>
          <pc:docMk/>
          <pc:sldMk cId="1512807930" sldId="385"/>
        </pc:sldMkLst>
        <pc:spChg chg="mod">
          <ac:chgData name="Marc Cooper" userId="S::marc.cooper@bristol.gov.uk::ee276c86-d5c6-4590-8b69-181ba177c796" providerId="AD" clId="Web-{F6B6B396-EA8C-F313-E053-6F882DCA2CE9}" dt="2023-10-20T15:38:07.842" v="598" actId="20577"/>
          <ac:spMkLst>
            <pc:docMk/>
            <pc:sldMk cId="1512807930" sldId="385"/>
            <ac:spMk id="2" creationId="{0264B482-034D-BB22-B8F3-D1C698E40E7A}"/>
          </ac:spMkLst>
        </pc:spChg>
        <pc:grpChg chg="add del mod">
          <ac:chgData name="Marc Cooper" userId="S::marc.cooper@bristol.gov.uk::ee276c86-d5c6-4590-8b69-181ba177c796" providerId="AD" clId="Web-{F6B6B396-EA8C-F313-E053-6F882DCA2CE9}" dt="2023-10-20T16:41:23.523" v="1170"/>
          <ac:grpSpMkLst>
            <pc:docMk/>
            <pc:sldMk cId="1512807930" sldId="385"/>
            <ac:grpSpMk id="8" creationId="{C3D5C5E7-7FF9-4DB7-286D-7EB9C8125BDD}"/>
          </ac:grpSpMkLst>
        </pc:grpChg>
        <pc:grpChg chg="add">
          <ac:chgData name="Marc Cooper" userId="S::marc.cooper@bristol.gov.uk::ee276c86-d5c6-4590-8b69-181ba177c796" providerId="AD" clId="Web-{F6B6B396-EA8C-F313-E053-6F882DCA2CE9}" dt="2023-10-20T16:41:44.070" v="1176"/>
          <ac:grpSpMkLst>
            <pc:docMk/>
            <pc:sldMk cId="1512807930" sldId="385"/>
            <ac:grpSpMk id="10" creationId="{5257E4F8-212C-BE7C-554C-E665CDCB6853}"/>
          </ac:grpSpMkLst>
        </pc:grpChg>
        <pc:picChg chg="add del mod modCrop">
          <ac:chgData name="Marc Cooper" userId="S::marc.cooper@bristol.gov.uk::ee276c86-d5c6-4590-8b69-181ba177c796" providerId="AD" clId="Web-{F6B6B396-EA8C-F313-E053-6F882DCA2CE9}" dt="2023-10-20T16:09:49.628" v="933"/>
          <ac:picMkLst>
            <pc:docMk/>
            <pc:sldMk cId="1512807930" sldId="385"/>
            <ac:picMk id="3" creationId="{6698D030-A7BD-AB30-D868-807F12875DDF}"/>
          </ac:picMkLst>
        </pc:picChg>
        <pc:picChg chg="add del">
          <ac:chgData name="Marc Cooper" userId="S::marc.cooper@bristol.gov.uk::ee276c86-d5c6-4590-8b69-181ba177c796" providerId="AD" clId="Web-{F6B6B396-EA8C-F313-E053-6F882DCA2CE9}" dt="2023-10-20T16:01:09.181" v="840"/>
          <ac:picMkLst>
            <pc:docMk/>
            <pc:sldMk cId="1512807930" sldId="385"/>
            <ac:picMk id="5" creationId="{D707C0E1-3F3A-6B4D-2DD9-4B6B112D9E45}"/>
          </ac:picMkLst>
        </pc:picChg>
        <pc:picChg chg="add mod topLvl modCrop">
          <ac:chgData name="Marc Cooper" userId="S::marc.cooper@bristol.gov.uk::ee276c86-d5c6-4590-8b69-181ba177c796" providerId="AD" clId="Web-{F6B6B396-EA8C-F313-E053-6F882DCA2CE9}" dt="2023-10-20T16:41:40.117" v="1175" actId="1076"/>
          <ac:picMkLst>
            <pc:docMk/>
            <pc:sldMk cId="1512807930" sldId="385"/>
            <ac:picMk id="6" creationId="{AA111B06-7D60-3E6C-6DA1-EB6756544A8A}"/>
          </ac:picMkLst>
        </pc:picChg>
        <pc:picChg chg="add mod ord topLvl modCrop">
          <ac:chgData name="Marc Cooper" userId="S::marc.cooper@bristol.gov.uk::ee276c86-d5c6-4590-8b69-181ba177c796" providerId="AD" clId="Web-{F6B6B396-EA8C-F313-E053-6F882DCA2CE9}" dt="2023-10-20T16:41:23.523" v="1170"/>
          <ac:picMkLst>
            <pc:docMk/>
            <pc:sldMk cId="1512807930" sldId="385"/>
            <ac:picMk id="7" creationId="{666BD4AF-151C-72CD-ADAC-A71EC614A16A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1:46.727" v="1177"/>
          <ac:picMkLst>
            <pc:docMk/>
            <pc:sldMk cId="1512807930" sldId="385"/>
            <ac:picMk id="9" creationId="{EB44AAF4-D1E6-E308-A40C-1175DA21253E}"/>
          </ac:picMkLst>
        </pc:picChg>
      </pc:sldChg>
      <pc:sldChg chg="addSp modSp add ord replId">
        <pc:chgData name="Marc Cooper" userId="S::marc.cooper@bristol.gov.uk::ee276c86-d5c6-4590-8b69-181ba177c796" providerId="AD" clId="Web-{F6B6B396-EA8C-F313-E053-6F882DCA2CE9}" dt="2023-10-20T15:56:28.847" v="793" actId="14100"/>
        <pc:sldMkLst>
          <pc:docMk/>
          <pc:sldMk cId="2273593536" sldId="386"/>
        </pc:sldMkLst>
        <pc:spChg chg="mod">
          <ac:chgData name="Marc Cooper" userId="S::marc.cooper@bristol.gov.uk::ee276c86-d5c6-4590-8b69-181ba177c796" providerId="AD" clId="Web-{F6B6B396-EA8C-F313-E053-6F882DCA2CE9}" dt="2023-10-20T15:38:23.436" v="605" actId="20577"/>
          <ac:spMkLst>
            <pc:docMk/>
            <pc:sldMk cId="2273593536" sldId="386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5:54:34.376" v="772" actId="20577"/>
          <ac:spMkLst>
            <pc:docMk/>
            <pc:sldMk cId="2273593536" sldId="386"/>
            <ac:spMk id="8" creationId="{02A3C946-1A07-094C-AD57-6B3D2D8DF1E7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5:56:10.675" v="780" actId="20577"/>
          <ac:spMkLst>
            <pc:docMk/>
            <pc:sldMk cId="2273593536" sldId="386"/>
            <ac:spMk id="9" creationId="{552144F2-81BF-4CD5-3A1A-852414AC2D11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5:56:16.160" v="784" actId="20577"/>
          <ac:spMkLst>
            <pc:docMk/>
            <pc:sldMk cId="2273593536" sldId="386"/>
            <ac:spMk id="10" creationId="{0BC2679F-A60A-B935-EA9E-A172FC378FA5}"/>
          </ac:spMkLst>
        </pc:spChg>
        <pc:spChg chg="add mod">
          <ac:chgData name="Marc Cooper" userId="S::marc.cooper@bristol.gov.uk::ee276c86-d5c6-4590-8b69-181ba177c796" providerId="AD" clId="Web-{F6B6B396-EA8C-F313-E053-6F882DCA2CE9}" dt="2023-10-20T15:56:28.847" v="793" actId="14100"/>
          <ac:spMkLst>
            <pc:docMk/>
            <pc:sldMk cId="2273593536" sldId="386"/>
            <ac:spMk id="11" creationId="{D70D3851-8B2B-2774-3FF5-7A8F9222A27A}"/>
          </ac:spMkLst>
        </pc:spChg>
        <pc:picChg chg="add mod modCrop">
          <ac:chgData name="Marc Cooper" userId="S::marc.cooper@bristol.gov.uk::ee276c86-d5c6-4590-8b69-181ba177c796" providerId="AD" clId="Web-{F6B6B396-EA8C-F313-E053-6F882DCA2CE9}" dt="2023-10-20T15:52:43.999" v="748" actId="14100"/>
          <ac:picMkLst>
            <pc:docMk/>
            <pc:sldMk cId="2273593536" sldId="386"/>
            <ac:picMk id="3" creationId="{50420D88-DAE6-61B8-33F2-0D798AD449BF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5:53:17.406" v="756" actId="1076"/>
          <ac:picMkLst>
            <pc:docMk/>
            <pc:sldMk cId="2273593536" sldId="386"/>
            <ac:picMk id="4" creationId="{646020BD-5540-A431-2654-801F1BEBDF3B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5:53:19.203" v="757" actId="1076"/>
          <ac:picMkLst>
            <pc:docMk/>
            <pc:sldMk cId="2273593536" sldId="386"/>
            <ac:picMk id="5" creationId="{734A42FE-41AB-3C3C-0B07-B6617576BD57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5:53:14.562" v="755" actId="1076"/>
          <ac:picMkLst>
            <pc:docMk/>
            <pc:sldMk cId="2273593536" sldId="386"/>
            <ac:picMk id="6" creationId="{A1B008AA-4E14-A9ED-4B70-4275C7E30CF8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3:02.681" v="1191"/>
        <pc:sldMkLst>
          <pc:docMk/>
          <pc:sldMk cId="2977335740" sldId="387"/>
        </pc:sldMkLst>
        <pc:spChg chg="mod">
          <ac:chgData name="Marc Cooper" userId="S::marc.cooper@bristol.gov.uk::ee276c86-d5c6-4590-8b69-181ba177c796" providerId="AD" clId="Web-{F6B6B396-EA8C-F313-E053-6F882DCA2CE9}" dt="2023-10-20T15:38:33.905" v="611" actId="20577"/>
          <ac:spMkLst>
            <pc:docMk/>
            <pc:sldMk cId="2977335740" sldId="387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3:00.447" v="1190"/>
          <ac:grpSpMkLst>
            <pc:docMk/>
            <pc:sldMk cId="2977335740" sldId="387"/>
            <ac:grpSpMk id="7" creationId="{FA1F6F3F-B8ED-D9F1-45F9-5B51A58B0D83}"/>
          </ac:grpSpMkLst>
        </pc:grpChg>
        <pc:picChg chg="add del mod modCrop">
          <ac:chgData name="Marc Cooper" userId="S::marc.cooper@bristol.gov.uk::ee276c86-d5c6-4590-8b69-181ba177c796" providerId="AD" clId="Web-{F6B6B396-EA8C-F313-E053-6F882DCA2CE9}" dt="2023-10-20T16:10:51.926" v="944"/>
          <ac:picMkLst>
            <pc:docMk/>
            <pc:sldMk cId="2977335740" sldId="387"/>
            <ac:picMk id="3" creationId="{269CC063-4399-6CBA-AE6B-7F8EFDF2EE56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2:47.931" v="1188" actId="1076"/>
          <ac:picMkLst>
            <pc:docMk/>
            <pc:sldMk cId="2977335740" sldId="387"/>
            <ac:picMk id="4" creationId="{7417C145-16CA-B190-B5CE-81903E3056DE}"/>
          </ac:picMkLst>
        </pc:picChg>
        <pc:picChg chg="add mod ord modCrop">
          <ac:chgData name="Marc Cooper" userId="S::marc.cooper@bristol.gov.uk::ee276c86-d5c6-4590-8b69-181ba177c796" providerId="AD" clId="Web-{F6B6B396-EA8C-F313-E053-6F882DCA2CE9}" dt="2023-10-20T16:42:56.087" v="1189" actId="1076"/>
          <ac:picMkLst>
            <pc:docMk/>
            <pc:sldMk cId="2977335740" sldId="387"/>
            <ac:picMk id="5" creationId="{F92D5D6E-A182-9AF5-6B73-2C1162A6C6EA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3:02.681" v="1191"/>
          <ac:picMkLst>
            <pc:docMk/>
            <pc:sldMk cId="2977335740" sldId="387"/>
            <ac:picMk id="6" creationId="{1C2B2BBA-5AFE-98C7-3E3B-D189EA7B76F6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3:38.495" v="1203"/>
        <pc:sldMkLst>
          <pc:docMk/>
          <pc:sldMk cId="1852530986" sldId="388"/>
        </pc:sldMkLst>
        <pc:spChg chg="mod">
          <ac:chgData name="Marc Cooper" userId="S::marc.cooper@bristol.gov.uk::ee276c86-d5c6-4590-8b69-181ba177c796" providerId="AD" clId="Web-{F6B6B396-EA8C-F313-E053-6F882DCA2CE9}" dt="2023-10-20T15:38:46.484" v="620" actId="20577"/>
          <ac:spMkLst>
            <pc:docMk/>
            <pc:sldMk cId="1852530986" sldId="388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3:35.619" v="1202"/>
          <ac:grpSpMkLst>
            <pc:docMk/>
            <pc:sldMk cId="1852530986" sldId="388"/>
            <ac:grpSpMk id="7" creationId="{238C1F6C-C17F-B113-AA23-F46BEBE7FEF9}"/>
          </ac:grpSpMkLst>
        </pc:grpChg>
        <pc:picChg chg="add del mod modCrop">
          <ac:chgData name="Marc Cooper" userId="S::marc.cooper@bristol.gov.uk::ee276c86-d5c6-4590-8b69-181ba177c796" providerId="AD" clId="Web-{F6B6B396-EA8C-F313-E053-6F882DCA2CE9}" dt="2023-10-20T16:05:47.155" v="889"/>
          <ac:picMkLst>
            <pc:docMk/>
            <pc:sldMk cId="1852530986" sldId="388"/>
            <ac:picMk id="3" creationId="{5450316F-5F33-8C26-33A6-92E803061B5A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3:28.416" v="1200" actId="1076"/>
          <ac:picMkLst>
            <pc:docMk/>
            <pc:sldMk cId="1852530986" sldId="388"/>
            <ac:picMk id="4" creationId="{ACB1C26E-9FB3-4D6F-46E2-22EF3A720926}"/>
          </ac:picMkLst>
        </pc:picChg>
        <pc:picChg chg="add mod ord modCrop">
          <ac:chgData name="Marc Cooper" userId="S::marc.cooper@bristol.gov.uk::ee276c86-d5c6-4590-8b69-181ba177c796" providerId="AD" clId="Web-{F6B6B396-EA8C-F313-E053-6F882DCA2CE9}" dt="2023-10-20T16:43:31.588" v="1201" actId="1076"/>
          <ac:picMkLst>
            <pc:docMk/>
            <pc:sldMk cId="1852530986" sldId="388"/>
            <ac:picMk id="5" creationId="{4E4BC521-A289-19C3-7213-16B47C9C03CA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3:38.495" v="1203"/>
          <ac:picMkLst>
            <pc:docMk/>
            <pc:sldMk cId="1852530986" sldId="388"/>
            <ac:picMk id="6" creationId="{1CA0DD9B-409E-CCEC-8080-D74B8222B67B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4:09.948" v="1213"/>
        <pc:sldMkLst>
          <pc:docMk/>
          <pc:sldMk cId="1022626077" sldId="389"/>
        </pc:sldMkLst>
        <pc:spChg chg="mod">
          <ac:chgData name="Marc Cooper" userId="S::marc.cooper@bristol.gov.uk::ee276c86-d5c6-4590-8b69-181ba177c796" providerId="AD" clId="Web-{F6B6B396-EA8C-F313-E053-6F882DCA2CE9}" dt="2023-10-20T15:39:04.171" v="629" actId="20577"/>
          <ac:spMkLst>
            <pc:docMk/>
            <pc:sldMk cId="1022626077" sldId="389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4:06.870" v="1212"/>
          <ac:grpSpMkLst>
            <pc:docMk/>
            <pc:sldMk cId="1022626077" sldId="389"/>
            <ac:grpSpMk id="7" creationId="{61AC4E82-F3C2-B2DC-A0CF-886772A40661}"/>
          </ac:grpSpMkLst>
        </pc:grpChg>
        <pc:picChg chg="add mod modCrop">
          <ac:chgData name="Marc Cooper" userId="S::marc.cooper@bristol.gov.uk::ee276c86-d5c6-4590-8b69-181ba177c796" providerId="AD" clId="Web-{F6B6B396-EA8C-F313-E053-6F882DCA2CE9}" dt="2023-10-20T16:12:06.084" v="959" actId="14100"/>
          <ac:picMkLst>
            <pc:docMk/>
            <pc:sldMk cId="1022626077" sldId="389"/>
            <ac:picMk id="3" creationId="{5F3803D6-FE66-8E67-0856-7DA39A179F10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3:59.917" v="1211" actId="14100"/>
          <ac:picMkLst>
            <pc:docMk/>
            <pc:sldMk cId="1022626077" sldId="389"/>
            <ac:picMk id="4" creationId="{63259A5C-2966-C240-5FD1-87C16F61A635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24:26.035" v="1057" actId="14100"/>
          <ac:picMkLst>
            <pc:docMk/>
            <pc:sldMk cId="1022626077" sldId="389"/>
            <ac:picMk id="5" creationId="{3BFBF631-DBEE-F148-13FD-71746843C92F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4:09.948" v="1213"/>
          <ac:picMkLst>
            <pc:docMk/>
            <pc:sldMk cId="1022626077" sldId="389"/>
            <ac:picMk id="6" creationId="{E2CBEA9F-90AA-2E19-A3D8-A5E4BFA812B9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4:40.121" v="1222"/>
        <pc:sldMkLst>
          <pc:docMk/>
          <pc:sldMk cId="2261223660" sldId="390"/>
        </pc:sldMkLst>
        <pc:spChg chg="mod">
          <ac:chgData name="Marc Cooper" userId="S::marc.cooper@bristol.gov.uk::ee276c86-d5c6-4590-8b69-181ba177c796" providerId="AD" clId="Web-{F6B6B396-EA8C-F313-E053-6F882DCA2CE9}" dt="2023-10-20T15:39:21" v="639" actId="20577"/>
          <ac:spMkLst>
            <pc:docMk/>
            <pc:sldMk cId="2261223660" sldId="390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4:37.277" v="1221"/>
          <ac:grpSpMkLst>
            <pc:docMk/>
            <pc:sldMk cId="2261223660" sldId="390"/>
            <ac:grpSpMk id="6" creationId="{B8DDF520-0A1A-8A72-8D74-B2922DF4B17E}"/>
          </ac:grpSpMkLst>
        </pc:grpChg>
        <pc:picChg chg="add mod modCrop">
          <ac:chgData name="Marc Cooper" userId="S::marc.cooper@bristol.gov.uk::ee276c86-d5c6-4590-8b69-181ba177c796" providerId="AD" clId="Web-{F6B6B396-EA8C-F313-E053-6F882DCA2CE9}" dt="2023-10-20T16:13:07.444" v="968" actId="1076"/>
          <ac:picMkLst>
            <pc:docMk/>
            <pc:sldMk cId="2261223660" sldId="390"/>
            <ac:picMk id="3" creationId="{CCADAFBB-8DB1-F032-3CEB-E5AEBD0DAEDC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4:32.636" v="1220" actId="1076"/>
          <ac:picMkLst>
            <pc:docMk/>
            <pc:sldMk cId="2261223660" sldId="390"/>
            <ac:picMk id="4" creationId="{F15282B1-7791-07BC-EE97-B14FA237B0E9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4:40.121" v="1222"/>
          <ac:picMkLst>
            <pc:docMk/>
            <pc:sldMk cId="2261223660" sldId="390"/>
            <ac:picMk id="5" creationId="{F7E2AD47-9764-23AB-962E-17C3BFBBA1FF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5:26.981" v="1233"/>
        <pc:sldMkLst>
          <pc:docMk/>
          <pc:sldMk cId="1546452896" sldId="391"/>
        </pc:sldMkLst>
        <pc:spChg chg="mod">
          <ac:chgData name="Marc Cooper" userId="S::marc.cooper@bristol.gov.uk::ee276c86-d5c6-4590-8b69-181ba177c796" providerId="AD" clId="Web-{F6B6B396-EA8C-F313-E053-6F882DCA2CE9}" dt="2023-10-20T15:39:32.516" v="645" actId="20577"/>
          <ac:spMkLst>
            <pc:docMk/>
            <pc:sldMk cId="1546452896" sldId="391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5:24.809" v="1232"/>
          <ac:grpSpMkLst>
            <pc:docMk/>
            <pc:sldMk cId="1546452896" sldId="391"/>
            <ac:grpSpMk id="6" creationId="{F22409B9-8419-B2CD-C20F-04ED655038B1}"/>
          </ac:grpSpMkLst>
        </pc:grpChg>
        <pc:picChg chg="add mod modCrop">
          <ac:chgData name="Marc Cooper" userId="S::marc.cooper@bristol.gov.uk::ee276c86-d5c6-4590-8b69-181ba177c796" providerId="AD" clId="Web-{F6B6B396-EA8C-F313-E053-6F882DCA2CE9}" dt="2023-10-20T16:45:20.637" v="1231" actId="1076"/>
          <ac:picMkLst>
            <pc:docMk/>
            <pc:sldMk cId="1546452896" sldId="391"/>
            <ac:picMk id="3" creationId="{EA5498C6-0E87-6304-20FB-D35061209A94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5:03.840" v="1229" actId="1076"/>
          <ac:picMkLst>
            <pc:docMk/>
            <pc:sldMk cId="1546452896" sldId="391"/>
            <ac:picMk id="4" creationId="{F5F87EEC-3C5E-8AF9-9BE3-F9AC4912A888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5:26.981" v="1233"/>
          <ac:picMkLst>
            <pc:docMk/>
            <pc:sldMk cId="1546452896" sldId="391"/>
            <ac:picMk id="5" creationId="{6585C9A1-D934-FD5A-FE3B-BA3E5B7F7314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5:59.482" v="1245"/>
        <pc:sldMkLst>
          <pc:docMk/>
          <pc:sldMk cId="2093191038" sldId="392"/>
        </pc:sldMkLst>
        <pc:spChg chg="mod">
          <ac:chgData name="Marc Cooper" userId="S::marc.cooper@bristol.gov.uk::ee276c86-d5c6-4590-8b69-181ba177c796" providerId="AD" clId="Web-{F6B6B396-EA8C-F313-E053-6F882DCA2CE9}" dt="2023-10-20T15:39:39.250" v="648" actId="20577"/>
          <ac:spMkLst>
            <pc:docMk/>
            <pc:sldMk cId="2093191038" sldId="392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5:57.310" v="1244"/>
          <ac:grpSpMkLst>
            <pc:docMk/>
            <pc:sldMk cId="2093191038" sldId="392"/>
            <ac:grpSpMk id="6" creationId="{9FC75BD7-E793-A8EE-904E-24B2CF6AB740}"/>
          </ac:grpSpMkLst>
        </pc:grpChg>
        <pc:picChg chg="add mod modCrop">
          <ac:chgData name="Marc Cooper" userId="S::marc.cooper@bristol.gov.uk::ee276c86-d5c6-4590-8b69-181ba177c796" providerId="AD" clId="Web-{F6B6B396-EA8C-F313-E053-6F882DCA2CE9}" dt="2023-10-20T16:45:52.966" v="1243" actId="1076"/>
          <ac:picMkLst>
            <pc:docMk/>
            <pc:sldMk cId="2093191038" sldId="392"/>
            <ac:picMk id="3" creationId="{D335C2B3-181A-C859-08B4-D5521EAA2388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5:45.498" v="1242" actId="1076"/>
          <ac:picMkLst>
            <pc:docMk/>
            <pc:sldMk cId="2093191038" sldId="392"/>
            <ac:picMk id="4" creationId="{E3A74EBC-19A1-FA53-3E6A-4785E5159243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5:59.482" v="1245"/>
          <ac:picMkLst>
            <pc:docMk/>
            <pc:sldMk cId="2093191038" sldId="392"/>
            <ac:picMk id="5" creationId="{4B5CC3E0-6C40-A623-D97C-FE5109338A82}"/>
          </ac:picMkLst>
        </pc:picChg>
      </pc:sldChg>
      <pc:sldChg chg="addSp delSp modSp add replId">
        <pc:chgData name="Marc Cooper" userId="S::marc.cooper@bristol.gov.uk::ee276c86-d5c6-4590-8b69-181ba177c796" providerId="AD" clId="Web-{F6B6B396-EA8C-F313-E053-6F882DCA2CE9}" dt="2023-10-20T16:46:31.748" v="1255"/>
        <pc:sldMkLst>
          <pc:docMk/>
          <pc:sldMk cId="4013258578" sldId="393"/>
        </pc:sldMkLst>
        <pc:spChg chg="mod">
          <ac:chgData name="Marc Cooper" userId="S::marc.cooper@bristol.gov.uk::ee276c86-d5c6-4590-8b69-181ba177c796" providerId="AD" clId="Web-{F6B6B396-EA8C-F313-E053-6F882DCA2CE9}" dt="2023-10-20T15:39:47.735" v="654" actId="20577"/>
          <ac:spMkLst>
            <pc:docMk/>
            <pc:sldMk cId="4013258578" sldId="393"/>
            <ac:spMk id="2" creationId="{0264B482-034D-BB22-B8F3-D1C698E40E7A}"/>
          </ac:spMkLst>
        </pc:spChg>
        <pc:grpChg chg="add">
          <ac:chgData name="Marc Cooper" userId="S::marc.cooper@bristol.gov.uk::ee276c86-d5c6-4590-8b69-181ba177c796" providerId="AD" clId="Web-{F6B6B396-EA8C-F313-E053-6F882DCA2CE9}" dt="2023-10-20T16:46:30.139" v="1254"/>
          <ac:grpSpMkLst>
            <pc:docMk/>
            <pc:sldMk cId="4013258578" sldId="393"/>
            <ac:grpSpMk id="6" creationId="{FC56254D-0974-85DF-42FC-AB37CBAEC312}"/>
          </ac:grpSpMkLst>
        </pc:grpChg>
        <pc:picChg chg="add mod modCrop">
          <ac:chgData name="Marc Cooper" userId="S::marc.cooper@bristol.gov.uk::ee276c86-d5c6-4590-8b69-181ba177c796" providerId="AD" clId="Web-{F6B6B396-EA8C-F313-E053-6F882DCA2CE9}" dt="2023-10-20T16:46:26.326" v="1253" actId="1076"/>
          <ac:picMkLst>
            <pc:docMk/>
            <pc:sldMk cId="4013258578" sldId="393"/>
            <ac:picMk id="3" creationId="{17F4C9D9-D66E-EEF2-1B1A-D2A92DB935EC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6:46:19.123" v="1252" actId="1076"/>
          <ac:picMkLst>
            <pc:docMk/>
            <pc:sldMk cId="4013258578" sldId="393"/>
            <ac:picMk id="4" creationId="{3B636B84-9D9D-E3E4-1D19-E4DB31D0DD0D}"/>
          </ac:picMkLst>
        </pc:picChg>
        <pc:picChg chg="add del mod">
          <ac:chgData name="Marc Cooper" userId="S::marc.cooper@bristol.gov.uk::ee276c86-d5c6-4590-8b69-181ba177c796" providerId="AD" clId="Web-{F6B6B396-EA8C-F313-E053-6F882DCA2CE9}" dt="2023-10-20T16:46:31.748" v="1255"/>
          <ac:picMkLst>
            <pc:docMk/>
            <pc:sldMk cId="4013258578" sldId="393"/>
            <ac:picMk id="5" creationId="{2207A8DA-B398-DF02-E4A8-7BDAF4A122DB}"/>
          </ac:picMkLst>
        </pc:picChg>
      </pc:sldChg>
      <pc:sldChg chg="addSp delSp modSp add ord replId">
        <pc:chgData name="Marc Cooper" userId="S::marc.cooper@bristol.gov.uk::ee276c86-d5c6-4590-8b69-181ba177c796" providerId="AD" clId="Web-{F6B6B396-EA8C-F313-E053-6F882DCA2CE9}" dt="2023-10-20T15:47:33.603" v="689" actId="1076"/>
        <pc:sldMkLst>
          <pc:docMk/>
          <pc:sldMk cId="1355686523" sldId="394"/>
        </pc:sldMkLst>
        <pc:spChg chg="mod">
          <ac:chgData name="Marc Cooper" userId="S::marc.cooper@bristol.gov.uk::ee276c86-d5c6-4590-8b69-181ba177c796" providerId="AD" clId="Web-{F6B6B396-EA8C-F313-E053-6F882DCA2CE9}" dt="2023-10-20T15:40:18.376" v="662" actId="20577"/>
          <ac:spMkLst>
            <pc:docMk/>
            <pc:sldMk cId="1355686523" sldId="394"/>
            <ac:spMk id="2" creationId="{0264B482-034D-BB22-B8F3-D1C698E40E7A}"/>
          </ac:spMkLst>
        </pc:spChg>
        <pc:picChg chg="add del mod modCrop">
          <ac:chgData name="Marc Cooper" userId="S::marc.cooper@bristol.gov.uk::ee276c86-d5c6-4590-8b69-181ba177c796" providerId="AD" clId="Web-{F6B6B396-EA8C-F313-E053-6F882DCA2CE9}" dt="2023-10-20T15:45:32.601" v="670"/>
          <ac:picMkLst>
            <pc:docMk/>
            <pc:sldMk cId="1355686523" sldId="394"/>
            <ac:picMk id="3" creationId="{9EADA9D8-E34D-C0D6-8D83-785037738647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5:47:05.446" v="687" actId="1076"/>
          <ac:picMkLst>
            <pc:docMk/>
            <pc:sldMk cId="1355686523" sldId="394"/>
            <ac:picMk id="4" creationId="{7DA37DFD-F9F9-2B46-9E4F-1C6A76149E23}"/>
          </ac:picMkLst>
        </pc:picChg>
        <pc:picChg chg="add mod modCrop">
          <ac:chgData name="Marc Cooper" userId="S::marc.cooper@bristol.gov.uk::ee276c86-d5c6-4590-8b69-181ba177c796" providerId="AD" clId="Web-{F6B6B396-EA8C-F313-E053-6F882DCA2CE9}" dt="2023-10-20T15:47:33.603" v="689" actId="1076"/>
          <ac:picMkLst>
            <pc:docMk/>
            <pc:sldMk cId="1355686523" sldId="394"/>
            <ac:picMk id="5" creationId="{1B8EE511-721A-147A-5ACC-567E9246E192}"/>
          </ac:picMkLst>
        </pc:picChg>
      </pc:sldChg>
      <pc:sldChg chg="add del replId">
        <pc:chgData name="Marc Cooper" userId="S::marc.cooper@bristol.gov.uk::ee276c86-d5c6-4590-8b69-181ba177c796" providerId="AD" clId="Web-{F6B6B396-EA8C-F313-E053-6F882DCA2CE9}" dt="2023-10-20T16:46:55.499" v="1256"/>
        <pc:sldMkLst>
          <pc:docMk/>
          <pc:sldMk cId="2334771063" sldId="395"/>
        </pc:sldMkLst>
      </pc:sldChg>
      <pc:sldChg chg="modSp add ord replId">
        <pc:chgData name="Marc Cooper" userId="S::marc.cooper@bristol.gov.uk::ee276c86-d5c6-4590-8b69-181ba177c796" providerId="AD" clId="Web-{F6B6B396-EA8C-F313-E053-6F882DCA2CE9}" dt="2023-10-20T16:49:14.548" v="1278" actId="20577"/>
        <pc:sldMkLst>
          <pc:docMk/>
          <pc:sldMk cId="3867366208" sldId="395"/>
        </pc:sldMkLst>
        <pc:spChg chg="mod">
          <ac:chgData name="Marc Cooper" userId="S::marc.cooper@bristol.gov.uk::ee276c86-d5c6-4590-8b69-181ba177c796" providerId="AD" clId="Web-{F6B6B396-EA8C-F313-E053-6F882DCA2CE9}" dt="2023-10-20T16:49:14.548" v="1278" actId="20577"/>
          <ac:spMkLst>
            <pc:docMk/>
            <pc:sldMk cId="3867366208" sldId="395"/>
            <ac:spMk id="2" creationId="{0264B482-034D-BB22-B8F3-D1C698E40E7A}"/>
          </ac:spMkLst>
        </pc:spChg>
      </pc:sldChg>
      <pc:sldChg chg="delSp modSp add del replId">
        <pc:chgData name="Marc Cooper" userId="S::marc.cooper@bristol.gov.uk::ee276c86-d5c6-4590-8b69-181ba177c796" providerId="AD" clId="Web-{F6B6B396-EA8C-F313-E053-6F882DCA2CE9}" dt="2023-10-20T15:56:47.363" v="794"/>
        <pc:sldMkLst>
          <pc:docMk/>
          <pc:sldMk cId="1927655318" sldId="396"/>
        </pc:sldMkLst>
        <pc:picChg chg="del mod">
          <ac:chgData name="Marc Cooper" userId="S::marc.cooper@bristol.gov.uk::ee276c86-d5c6-4590-8b69-181ba177c796" providerId="AD" clId="Web-{F6B6B396-EA8C-F313-E053-6F882DCA2CE9}" dt="2023-10-20T15:55:35.487" v="775"/>
          <ac:picMkLst>
            <pc:docMk/>
            <pc:sldMk cId="1927655318" sldId="396"/>
            <ac:picMk id="3" creationId="{50420D88-DAE6-61B8-33F2-0D798AD449BF}"/>
          </ac:picMkLst>
        </pc:picChg>
      </pc:sldChg>
    </pc:docChg>
  </pc:docChgLst>
  <pc:docChgLst>
    <pc:chgData name="Marc Cooper" userId="S::marc.cooper@bristol.gov.uk::ee276c86-d5c6-4590-8b69-181ba177c796" providerId="AD" clId="Web-{6BBDB044-6E95-58D5-CE32-CD76A43D5BB5}"/>
    <pc:docChg chg="modSld">
      <pc:chgData name="Marc Cooper" userId="S::marc.cooper@bristol.gov.uk::ee276c86-d5c6-4590-8b69-181ba177c796" providerId="AD" clId="Web-{6BBDB044-6E95-58D5-CE32-CD76A43D5BB5}" dt="2023-02-28T09:58:14.079" v="59"/>
      <pc:docMkLst>
        <pc:docMk/>
      </pc:docMkLst>
      <pc:sldChg chg="modNotes">
        <pc:chgData name="Marc Cooper" userId="S::marc.cooper@bristol.gov.uk::ee276c86-d5c6-4590-8b69-181ba177c796" providerId="AD" clId="Web-{6BBDB044-6E95-58D5-CE32-CD76A43D5BB5}" dt="2023-02-28T09:58:14.079" v="59"/>
        <pc:sldMkLst>
          <pc:docMk/>
          <pc:sldMk cId="0" sldId="261"/>
        </pc:sldMkLst>
      </pc:sldChg>
      <pc:sldChg chg="modSp">
        <pc:chgData name="Marc Cooper" userId="S::marc.cooper@bristol.gov.uk::ee276c86-d5c6-4590-8b69-181ba177c796" providerId="AD" clId="Web-{6BBDB044-6E95-58D5-CE32-CD76A43D5BB5}" dt="2023-02-28T08:41:56.564" v="51"/>
        <pc:sldMkLst>
          <pc:docMk/>
          <pc:sldMk cId="735097632" sldId="289"/>
        </pc:sldMkLst>
        <pc:graphicFrameChg chg="mod modGraphic">
          <ac:chgData name="Marc Cooper" userId="S::marc.cooper@bristol.gov.uk::ee276c86-d5c6-4590-8b69-181ba177c796" providerId="AD" clId="Web-{6BBDB044-6E95-58D5-CE32-CD76A43D5BB5}" dt="2023-02-28T08:41:56.564" v="51"/>
          <ac:graphicFrameMkLst>
            <pc:docMk/>
            <pc:sldMk cId="735097632" sldId="289"/>
            <ac:graphicFrameMk id="5" creationId="{5BADF40D-6408-49CB-85ED-4877C1B57BA0}"/>
          </ac:graphicFrameMkLst>
        </pc:graphicFrameChg>
      </pc:sldChg>
      <pc:sldChg chg="modNotes">
        <pc:chgData name="Marc Cooper" userId="S::marc.cooper@bristol.gov.uk::ee276c86-d5c6-4590-8b69-181ba177c796" providerId="AD" clId="Web-{6BBDB044-6E95-58D5-CE32-CD76A43D5BB5}" dt="2023-02-28T09:57:32.499" v="52"/>
        <pc:sldMkLst>
          <pc:docMk/>
          <pc:sldMk cId="1522131694" sldId="290"/>
        </pc:sldMkLst>
      </pc:sldChg>
      <pc:sldChg chg="modNotes">
        <pc:chgData name="Marc Cooper" userId="S::marc.cooper@bristol.gov.uk::ee276c86-d5c6-4590-8b69-181ba177c796" providerId="AD" clId="Web-{6BBDB044-6E95-58D5-CE32-CD76A43D5BB5}" dt="2023-02-28T09:57:50.281" v="56"/>
        <pc:sldMkLst>
          <pc:docMk/>
          <pc:sldMk cId="1570527733" sldId="293"/>
        </pc:sldMkLst>
      </pc:sldChg>
      <pc:sldChg chg="modNotes">
        <pc:chgData name="Marc Cooper" userId="S::marc.cooper@bristol.gov.uk::ee276c86-d5c6-4590-8b69-181ba177c796" providerId="AD" clId="Web-{6BBDB044-6E95-58D5-CE32-CD76A43D5BB5}" dt="2023-02-28T09:57:53.781" v="57"/>
        <pc:sldMkLst>
          <pc:docMk/>
          <pc:sldMk cId="1624878918" sldId="294"/>
        </pc:sldMkLst>
      </pc:sldChg>
      <pc:sldChg chg="modNotes">
        <pc:chgData name="Marc Cooper" userId="S::marc.cooper@bristol.gov.uk::ee276c86-d5c6-4590-8b69-181ba177c796" providerId="AD" clId="Web-{6BBDB044-6E95-58D5-CE32-CD76A43D5BB5}" dt="2023-02-28T09:57:40.780" v="53"/>
        <pc:sldMkLst>
          <pc:docMk/>
          <pc:sldMk cId="1945014192" sldId="296"/>
        </pc:sldMkLst>
      </pc:sldChg>
      <pc:sldChg chg="modNotes">
        <pc:chgData name="Marc Cooper" userId="S::marc.cooper@bristol.gov.uk::ee276c86-d5c6-4590-8b69-181ba177c796" providerId="AD" clId="Web-{6BBDB044-6E95-58D5-CE32-CD76A43D5BB5}" dt="2023-02-28T09:57:46.249" v="55"/>
        <pc:sldMkLst>
          <pc:docMk/>
          <pc:sldMk cId="2799971325" sldId="323"/>
        </pc:sldMkLst>
      </pc:sldChg>
      <pc:sldChg chg="modNotes">
        <pc:chgData name="Marc Cooper" userId="S::marc.cooper@bristol.gov.uk::ee276c86-d5c6-4590-8b69-181ba177c796" providerId="AD" clId="Web-{6BBDB044-6E95-58D5-CE32-CD76A43D5BB5}" dt="2023-02-28T09:57:43.062" v="54"/>
        <pc:sldMkLst>
          <pc:docMk/>
          <pc:sldMk cId="1130542149" sldId="324"/>
        </pc:sldMkLst>
      </pc:sldChg>
    </pc:docChg>
  </pc:docChgLst>
  <pc:docChgLst>
    <pc:chgData name="Abigail Hall" userId="S::abigail.hall@bristol.gov.uk::9c557e49-9c51-4274-a087-1ceed84be60c" providerId="AD" clId="Web-{6321FF29-73B3-FEF9-08D4-852BDAAB1B68}"/>
    <pc:docChg chg="addSld delSld">
      <pc:chgData name="Abigail Hall" userId="S::abigail.hall@bristol.gov.uk::9c557e49-9c51-4274-a087-1ceed84be60c" providerId="AD" clId="Web-{6321FF29-73B3-FEF9-08D4-852BDAAB1B68}" dt="2023-07-26T09:20:59.305" v="1"/>
      <pc:docMkLst>
        <pc:docMk/>
      </pc:docMkLst>
      <pc:sldChg chg="new del">
        <pc:chgData name="Abigail Hall" userId="S::abigail.hall@bristol.gov.uk::9c557e49-9c51-4274-a087-1ceed84be60c" providerId="AD" clId="Web-{6321FF29-73B3-FEF9-08D4-852BDAAB1B68}" dt="2023-07-26T09:20:59.305" v="1"/>
        <pc:sldMkLst>
          <pc:docMk/>
          <pc:sldMk cId="1800160824" sldId="342"/>
        </pc:sldMkLst>
      </pc:sldChg>
    </pc:docChg>
  </pc:docChgLst>
  <pc:docChgLst>
    <pc:chgData name="Marc Cooper" userId="S::marc.cooper@bristol.gov.uk::ee276c86-d5c6-4590-8b69-181ba177c796" providerId="AD" clId="Web-{305668F1-F46D-244A-444B-720A3DEF44C1}"/>
    <pc:docChg chg="addSld delSld modSld sldOrd addMainMaster modMainMaster">
      <pc:chgData name="Marc Cooper" userId="S::marc.cooper@bristol.gov.uk::ee276c86-d5c6-4590-8b69-181ba177c796" providerId="AD" clId="Web-{305668F1-F46D-244A-444B-720A3DEF44C1}" dt="2023-07-21T16:42:03.177" v="6638"/>
      <pc:docMkLst>
        <pc:docMk/>
      </pc:docMkLst>
      <pc:sldChg chg="modSp">
        <pc:chgData name="Marc Cooper" userId="S::marc.cooper@bristol.gov.uk::ee276c86-d5c6-4590-8b69-181ba177c796" providerId="AD" clId="Web-{305668F1-F46D-244A-444B-720A3DEF44C1}" dt="2023-07-21T10:05:05.899" v="210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305668F1-F46D-244A-444B-720A3DEF44C1}" dt="2023-07-21T10:05:05.899" v="210" actId="20577"/>
          <ac:spMkLst>
            <pc:docMk/>
            <pc:sldMk cId="0" sldId="261"/>
            <ac:spMk id="4" creationId="{47A0EB22-7FE0-43E2-A7B9-E2C2A408C244}"/>
          </ac:spMkLst>
        </pc:spChg>
      </pc:sldChg>
      <pc:sldChg chg="delSp modSp">
        <pc:chgData name="Marc Cooper" userId="S::marc.cooper@bristol.gov.uk::ee276c86-d5c6-4590-8b69-181ba177c796" providerId="AD" clId="Web-{305668F1-F46D-244A-444B-720A3DEF44C1}" dt="2023-07-21T16:12:19.088" v="3415"/>
        <pc:sldMkLst>
          <pc:docMk/>
          <pc:sldMk cId="735097632" sldId="289"/>
        </pc:sldMkLst>
        <pc:spChg chg="mod">
          <ac:chgData name="Marc Cooper" userId="S::marc.cooper@bristol.gov.uk::ee276c86-d5c6-4590-8b69-181ba177c796" providerId="AD" clId="Web-{305668F1-F46D-244A-444B-720A3DEF44C1}" dt="2023-07-21T10:07:28.544" v="250" actId="20577"/>
          <ac:spMkLst>
            <pc:docMk/>
            <pc:sldMk cId="735097632" sldId="289"/>
            <ac:spMk id="2" creationId="{779F836C-4A7E-4C1E-83A3-9003F443E2DF}"/>
          </ac:spMkLst>
        </pc:spChg>
        <pc:spChg chg="del">
          <ac:chgData name="Marc Cooper" userId="S::marc.cooper@bristol.gov.uk::ee276c86-d5c6-4590-8b69-181ba177c796" providerId="AD" clId="Web-{305668F1-F46D-244A-444B-720A3DEF44C1}" dt="2023-07-21T12:56:19.155" v="2022"/>
          <ac:spMkLst>
            <pc:docMk/>
            <pc:sldMk cId="735097632" sldId="289"/>
            <ac:spMk id="6" creationId="{D0414452-FDE3-4BBD-8174-91B9071C1983}"/>
          </ac:spMkLst>
        </pc:spChg>
        <pc:graphicFrameChg chg="mod modGraphic">
          <ac:chgData name="Marc Cooper" userId="S::marc.cooper@bristol.gov.uk::ee276c86-d5c6-4590-8b69-181ba177c796" providerId="AD" clId="Web-{305668F1-F46D-244A-444B-720A3DEF44C1}" dt="2023-07-21T16:12:19.088" v="3415"/>
          <ac:graphicFrameMkLst>
            <pc:docMk/>
            <pc:sldMk cId="735097632" sldId="289"/>
            <ac:graphicFrameMk id="5" creationId="{5BADF40D-6408-49CB-85ED-4877C1B57BA0}"/>
          </ac:graphicFrameMkLst>
        </pc:graphicFrameChg>
      </pc:sldChg>
      <pc:sldChg chg="addSp delSp modSp modNotes">
        <pc:chgData name="Marc Cooper" userId="S::marc.cooper@bristol.gov.uk::ee276c86-d5c6-4590-8b69-181ba177c796" providerId="AD" clId="Web-{305668F1-F46D-244A-444B-720A3DEF44C1}" dt="2023-07-21T12:53:58.729" v="1926" actId="14100"/>
        <pc:sldMkLst>
          <pc:docMk/>
          <pc:sldMk cId="1522131694" sldId="290"/>
        </pc:sldMkLst>
        <pc:spChg chg="mod">
          <ac:chgData name="Marc Cooper" userId="S::marc.cooper@bristol.gov.uk::ee276c86-d5c6-4590-8b69-181ba177c796" providerId="AD" clId="Web-{305668F1-F46D-244A-444B-720A3DEF44C1}" dt="2023-07-21T10:06:36.527" v="236" actId="20577"/>
          <ac:spMkLst>
            <pc:docMk/>
            <pc:sldMk cId="1522131694" sldId="290"/>
            <ac:spMk id="2" creationId="{28A2269E-24E5-4AB5-94DB-835B3B8B1DC3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53:33.462" v="1922" actId="20577"/>
          <ac:spMkLst>
            <pc:docMk/>
            <pc:sldMk cId="1522131694" sldId="290"/>
            <ac:spMk id="13" creationId="{8DF81ED5-3CCB-E053-0B40-209721BCA11F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2:40:57.642" v="1623"/>
          <ac:spMkLst>
            <pc:docMk/>
            <pc:sldMk cId="1522131694" sldId="290"/>
            <ac:spMk id="14" creationId="{E854352E-4B1D-549A-918E-8A88B408E2F6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3:44.881" v="1668" actId="20577"/>
          <ac:spMkLst>
            <pc:docMk/>
            <pc:sldMk cId="1522131694" sldId="290"/>
            <ac:spMk id="15" creationId="{ADFF19B8-9E3A-CFFB-A4E9-6EF7B479B939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3:38.241" v="1666" actId="20577"/>
          <ac:spMkLst>
            <pc:docMk/>
            <pc:sldMk cId="1522131694" sldId="290"/>
            <ac:spMk id="16" creationId="{1FB87BC2-958D-0884-0F4E-3B323C1D2612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3:27.959" v="1662" actId="20577"/>
          <ac:spMkLst>
            <pc:docMk/>
            <pc:sldMk cId="1522131694" sldId="290"/>
            <ac:spMk id="17" creationId="{5E8C40A3-5D84-E007-77CB-A0A3208A7276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3:10.537" v="1656" actId="20577"/>
          <ac:spMkLst>
            <pc:docMk/>
            <pc:sldMk cId="1522131694" sldId="290"/>
            <ac:spMk id="18" creationId="{1EE2F3C0-BE09-4AC0-568F-E70F8FC8BFE5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3:01.786" v="1649" actId="20577"/>
          <ac:spMkLst>
            <pc:docMk/>
            <pc:sldMk cId="1522131694" sldId="290"/>
            <ac:spMk id="19" creationId="{3066AB8D-FFB7-B108-9AEE-4AF6A040FFE8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2:37.489" v="1642" actId="20577"/>
          <ac:spMkLst>
            <pc:docMk/>
            <pc:sldMk cId="1522131694" sldId="290"/>
            <ac:spMk id="20" creationId="{4E4746F9-F71E-A751-6290-E79508AB4F17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42:41.629" v="1643" actId="20577"/>
          <ac:spMkLst>
            <pc:docMk/>
            <pc:sldMk cId="1522131694" sldId="290"/>
            <ac:spMk id="21" creationId="{4A8BB24A-899F-746F-6C20-7B5BD089B488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53:58.729" v="1926" actId="14100"/>
          <ac:spMkLst>
            <pc:docMk/>
            <pc:sldMk cId="1522131694" sldId="290"/>
            <ac:spMk id="22" creationId="{2024B713-640A-9348-D2C7-24DC62AC1866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09:20.329" v="277"/>
          <ac:spMkLst>
            <pc:docMk/>
            <pc:sldMk cId="1522131694" sldId="290"/>
            <ac:spMk id="865" creationId="{2CC77B42-89B2-EFAB-C55D-F85584012586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01:20.393" v="198"/>
          <ac:spMkLst>
            <pc:docMk/>
            <pc:sldMk cId="1522131694" sldId="290"/>
            <ac:spMk id="874" creationId="{0FE98946-EDFE-9AA2-5CCE-6BD1605D1875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09:17.969" v="276"/>
          <ac:spMkLst>
            <pc:docMk/>
            <pc:sldMk cId="1522131694" sldId="290"/>
            <ac:spMk id="923" creationId="{D88F00FD-ED9F-E8A9-4F63-063B00999782}"/>
          </ac:spMkLst>
        </pc:spChg>
        <pc:graphicFrameChg chg="add mod ord modGraphic">
          <ac:chgData name="Marc Cooper" userId="S::marc.cooper@bristol.gov.uk::ee276c86-d5c6-4590-8b69-181ba177c796" providerId="AD" clId="Web-{305668F1-F46D-244A-444B-720A3DEF44C1}" dt="2023-07-21T10:02:06.425" v="206"/>
          <ac:graphicFrameMkLst>
            <pc:docMk/>
            <pc:sldMk cId="1522131694" sldId="290"/>
            <ac:graphicFrameMk id="4" creationId="{97A49214-0B5F-5E91-DD38-BC4115621458}"/>
          </ac:graphicFrameMkLst>
        </pc:graphicFrameChg>
        <pc:picChg chg="del mod">
          <ac:chgData name="Marc Cooper" userId="S::marc.cooper@bristol.gov.uk::ee276c86-d5c6-4590-8b69-181ba177c796" providerId="AD" clId="Web-{305668F1-F46D-244A-444B-720A3DEF44C1}" dt="2023-07-21T10:00:51.892" v="188"/>
          <ac:picMkLst>
            <pc:docMk/>
            <pc:sldMk cId="1522131694" sldId="290"/>
            <ac:picMk id="3" creationId="{E3DAF767-DCA4-B503-463F-A16B9421D073}"/>
          </ac:picMkLst>
        </pc:picChg>
        <pc:picChg chg="del mod">
          <ac:chgData name="Marc Cooper" userId="S::marc.cooper@bristol.gov.uk::ee276c86-d5c6-4590-8b69-181ba177c796" providerId="AD" clId="Web-{305668F1-F46D-244A-444B-720A3DEF44C1}" dt="2023-07-21T10:02:27.160" v="208"/>
          <ac:picMkLst>
            <pc:docMk/>
            <pc:sldMk cId="1522131694" sldId="290"/>
            <ac:picMk id="5" creationId="{1FB57985-3812-4192-9DCC-73CBF59ED3CD}"/>
          </ac:picMkLst>
        </pc:picChg>
      </pc:sldChg>
      <pc:sldChg chg="modSp ord modNotes">
        <pc:chgData name="Marc Cooper" userId="S::marc.cooper@bristol.gov.uk::ee276c86-d5c6-4590-8b69-181ba177c796" providerId="AD" clId="Web-{305668F1-F46D-244A-444B-720A3DEF44C1}" dt="2023-07-21T12:21:16.743" v="1541"/>
        <pc:sldMkLst>
          <pc:docMk/>
          <pc:sldMk cId="1570527733" sldId="293"/>
        </pc:sldMkLst>
        <pc:spChg chg="mod">
          <ac:chgData name="Marc Cooper" userId="S::marc.cooper@bristol.gov.uk::ee276c86-d5c6-4590-8b69-181ba177c796" providerId="AD" clId="Web-{305668F1-F46D-244A-444B-720A3DEF44C1}" dt="2023-07-21T10:15:32.215" v="304" actId="20577"/>
          <ac:spMkLst>
            <pc:docMk/>
            <pc:sldMk cId="1570527733" sldId="293"/>
            <ac:spMk id="2" creationId="{A5940DCF-AA80-468B-9068-E2BF4D6BB2BA}"/>
          </ac:spMkLst>
        </pc:spChg>
        <pc:picChg chg="mod">
          <ac:chgData name="Marc Cooper" userId="S::marc.cooper@bristol.gov.uk::ee276c86-d5c6-4590-8b69-181ba177c796" providerId="AD" clId="Web-{305668F1-F46D-244A-444B-720A3DEF44C1}" dt="2023-07-21T12:18:34.846" v="1465" actId="14100"/>
          <ac:picMkLst>
            <pc:docMk/>
            <pc:sldMk cId="1570527733" sldId="293"/>
            <ac:picMk id="1026" creationId="{03A06DAB-6403-48A9-858B-6D4A07941467}"/>
          </ac:picMkLst>
        </pc:picChg>
      </pc:sldChg>
      <pc:sldChg chg="addSp delSp modSp">
        <pc:chgData name="Marc Cooper" userId="S::marc.cooper@bristol.gov.uk::ee276c86-d5c6-4590-8b69-181ba177c796" providerId="AD" clId="Web-{305668F1-F46D-244A-444B-720A3DEF44C1}" dt="2023-07-21T10:38:06.567" v="682" actId="1076"/>
        <pc:sldMkLst>
          <pc:docMk/>
          <pc:sldMk cId="1624878918" sldId="294"/>
        </pc:sldMkLst>
        <pc:spChg chg="mod">
          <ac:chgData name="Marc Cooper" userId="S::marc.cooper@bristol.gov.uk::ee276c86-d5c6-4590-8b69-181ba177c796" providerId="AD" clId="Web-{305668F1-F46D-244A-444B-720A3DEF44C1}" dt="2023-07-21T10:07:22.841" v="248" actId="20577"/>
          <ac:spMkLst>
            <pc:docMk/>
            <pc:sldMk cId="1624878918" sldId="294"/>
            <ac:spMk id="2" creationId="{5D75AC3A-664F-4105-BDCA-A0DE18A7AC68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27:03.954" v="486"/>
          <ac:spMkLst>
            <pc:docMk/>
            <pc:sldMk cId="1624878918" sldId="294"/>
            <ac:spMk id="3" creationId="{3D30027C-62DF-1F2F-7221-CCAB85AD42DC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30:13.662" v="538" actId="1076"/>
          <ac:spMkLst>
            <pc:docMk/>
            <pc:sldMk cId="1624878918" sldId="294"/>
            <ac:spMk id="4" creationId="{BF5AAE9A-5B1E-80A8-B03D-708CADCA0D65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4:50.889" v="639" actId="1076"/>
          <ac:spMkLst>
            <pc:docMk/>
            <pc:sldMk cId="1624878918" sldId="294"/>
            <ac:spMk id="5" creationId="{8F8FEADA-E867-7E41-B96C-67C38FCDAE7C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29:12.520" v="525"/>
          <ac:spMkLst>
            <pc:docMk/>
            <pc:sldMk cId="1624878918" sldId="294"/>
            <ac:spMk id="6" creationId="{FBD776D1-CDED-42CA-9B3A-2A1E24DC6854}"/>
          </ac:spMkLst>
        </pc:spChg>
        <pc:spChg chg="add del">
          <ac:chgData name="Marc Cooper" userId="S::marc.cooper@bristol.gov.uk::ee276c86-d5c6-4590-8b69-181ba177c796" providerId="AD" clId="Web-{305668F1-F46D-244A-444B-720A3DEF44C1}" dt="2023-07-21T10:29:13.551" v="526"/>
          <ac:spMkLst>
            <pc:docMk/>
            <pc:sldMk cId="1624878918" sldId="294"/>
            <ac:spMk id="7" creationId="{049852B6-CAE0-69A1-46F3-1DB9F6BA3E35}"/>
          </ac:spMkLst>
        </pc:spChg>
        <pc:spChg chg="add del">
          <ac:chgData name="Marc Cooper" userId="S::marc.cooper@bristol.gov.uk::ee276c86-d5c6-4590-8b69-181ba177c796" providerId="AD" clId="Web-{305668F1-F46D-244A-444B-720A3DEF44C1}" dt="2023-07-21T10:29:14.208" v="527"/>
          <ac:spMkLst>
            <pc:docMk/>
            <pc:sldMk cId="1624878918" sldId="294"/>
            <ac:spMk id="8" creationId="{75353967-1F2A-ADB1-D652-7D76060B8005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0:32.741" v="544" actId="20577"/>
          <ac:spMkLst>
            <pc:docMk/>
            <pc:sldMk cId="1624878918" sldId="294"/>
            <ac:spMk id="9" creationId="{E93AF3BF-E8A6-D220-F61C-3ADF95586E2B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0:23.819" v="542" actId="20577"/>
          <ac:spMkLst>
            <pc:docMk/>
            <pc:sldMk cId="1624878918" sldId="294"/>
            <ac:spMk id="10" creationId="{63C39329-CF2D-993A-F049-D95067ACB400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0:42.210" v="546" actId="20577"/>
          <ac:spMkLst>
            <pc:docMk/>
            <pc:sldMk cId="1624878918" sldId="294"/>
            <ac:spMk id="11" creationId="{37FB83AB-9E02-A521-373D-FFA30236728D}"/>
          </ac:spMkLst>
        </pc:spChg>
        <pc:spChg chg="mod">
          <ac:chgData name="Marc Cooper" userId="S::marc.cooper@bristol.gov.uk::ee276c86-d5c6-4590-8b69-181ba177c796" providerId="AD" clId="Web-{305668F1-F46D-244A-444B-720A3DEF44C1}" dt="2023-07-21T10:38:06.567" v="682" actId="1076"/>
          <ac:spMkLst>
            <pc:docMk/>
            <pc:sldMk cId="1624878918" sldId="294"/>
            <ac:spMk id="12" creationId="{A93E25A8-3DB0-4809-AAA4-6230542E40D1}"/>
          </ac:spMkLst>
        </pc:spChg>
        <pc:spChg chg="del mod">
          <ac:chgData name="Marc Cooper" userId="S::marc.cooper@bristol.gov.uk::ee276c86-d5c6-4590-8b69-181ba177c796" providerId="AD" clId="Web-{305668F1-F46D-244A-444B-720A3DEF44C1}" dt="2023-07-21T10:27:03.219" v="485"/>
          <ac:spMkLst>
            <pc:docMk/>
            <pc:sldMk cId="1624878918" sldId="294"/>
            <ac:spMk id="13" creationId="{CB41DBF0-3D08-4787-98E7-94BD79B08CDF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2:44.651" v="578" actId="1076"/>
          <ac:spMkLst>
            <pc:docMk/>
            <pc:sldMk cId="1624878918" sldId="294"/>
            <ac:spMk id="14" creationId="{25E5F54C-33C4-DC0E-C814-3168856EE5CD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2:44.667" v="579" actId="1076"/>
          <ac:spMkLst>
            <pc:docMk/>
            <pc:sldMk cId="1624878918" sldId="294"/>
            <ac:spMk id="15" creationId="{C3014904-7B99-81D0-8F37-26AA1B9A0418}"/>
          </ac:spMkLst>
        </pc:spChg>
        <pc:spChg chg="del mod">
          <ac:chgData name="Marc Cooper" userId="S::marc.cooper@bristol.gov.uk::ee276c86-d5c6-4590-8b69-181ba177c796" providerId="AD" clId="Web-{305668F1-F46D-244A-444B-720A3DEF44C1}" dt="2023-07-21T10:27:04.813" v="487"/>
          <ac:spMkLst>
            <pc:docMk/>
            <pc:sldMk cId="1624878918" sldId="294"/>
            <ac:spMk id="16" creationId="{613E76ED-517E-4BB4-B22E-F659DA099E28}"/>
          </ac:spMkLst>
        </pc:spChg>
        <pc:spChg chg="del mod">
          <ac:chgData name="Marc Cooper" userId="S::marc.cooper@bristol.gov.uk::ee276c86-d5c6-4590-8b69-181ba177c796" providerId="AD" clId="Web-{305668F1-F46D-244A-444B-720A3DEF44C1}" dt="2023-07-21T10:27:02.813" v="484"/>
          <ac:spMkLst>
            <pc:docMk/>
            <pc:sldMk cId="1624878918" sldId="294"/>
            <ac:spMk id="17" creationId="{4331C805-F404-4F28-AA8F-3B359886FA3E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7:21.361" v="489"/>
          <ac:spMkLst>
            <pc:docMk/>
            <pc:sldMk cId="1624878918" sldId="294"/>
            <ac:spMk id="18" creationId="{9AD4C2EB-3414-464D-83D9-87299F1D16A1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4.766" v="480"/>
          <ac:spMkLst>
            <pc:docMk/>
            <pc:sldMk cId="1624878918" sldId="294"/>
            <ac:spMk id="19" creationId="{57119EED-9EFA-4DF9-A824-4428B2FBF2CE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7:22.595" v="490"/>
          <ac:spMkLst>
            <pc:docMk/>
            <pc:sldMk cId="1624878918" sldId="294"/>
            <ac:spMk id="20" creationId="{8B7EB920-AE39-4414-9CA5-FF0B5FF472CB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4.141" v="479"/>
          <ac:spMkLst>
            <pc:docMk/>
            <pc:sldMk cId="1624878918" sldId="294"/>
            <ac:spMk id="21" creationId="{217B1232-1448-4BB5-B5E3-70F4C2767A24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2.875" v="477"/>
          <ac:spMkLst>
            <pc:docMk/>
            <pc:sldMk cId="1624878918" sldId="294"/>
            <ac:spMk id="22" creationId="{1F57A222-382D-4CA9-96FC-7FC195F29226}"/>
          </ac:spMkLst>
        </pc:spChg>
        <pc:spChg chg="del mod">
          <ac:chgData name="Marc Cooper" userId="S::marc.cooper@bristol.gov.uk::ee276c86-d5c6-4590-8b69-181ba177c796" providerId="AD" clId="Web-{305668F1-F46D-244A-444B-720A3DEF44C1}" dt="2023-07-21T10:26:53.438" v="478"/>
          <ac:spMkLst>
            <pc:docMk/>
            <pc:sldMk cId="1624878918" sldId="294"/>
            <ac:spMk id="23" creationId="{0555227C-8925-4106-934B-051D5E8D009D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5.516" v="481"/>
          <ac:spMkLst>
            <pc:docMk/>
            <pc:sldMk cId="1624878918" sldId="294"/>
            <ac:spMk id="24" creationId="{BD9CF51E-07BA-4E05-9AC2-E9828570C47C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2.188" v="476"/>
          <ac:spMkLst>
            <pc:docMk/>
            <pc:sldMk cId="1624878918" sldId="294"/>
            <ac:spMk id="25" creationId="{8618D9D1-E055-4238-84F9-79E209F996C9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1.766" v="475"/>
          <ac:spMkLst>
            <pc:docMk/>
            <pc:sldMk cId="1624878918" sldId="294"/>
            <ac:spMk id="26" creationId="{FA7DDFAA-4BCE-4691-897E-245751AD5C07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26:56.047" v="482"/>
          <ac:spMkLst>
            <pc:docMk/>
            <pc:sldMk cId="1624878918" sldId="294"/>
            <ac:spMk id="27" creationId="{F43FA484-B2AB-475F-BAFC-C901EDC771AA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2:44.714" v="581" actId="1076"/>
          <ac:spMkLst>
            <pc:docMk/>
            <pc:sldMk cId="1624878918" sldId="294"/>
            <ac:spMk id="28" creationId="{3B41FE97-B7B8-DF45-15AC-A48B65670BB0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2:44.698" v="580" actId="1076"/>
          <ac:spMkLst>
            <pc:docMk/>
            <pc:sldMk cId="1624878918" sldId="294"/>
            <ac:spMk id="29" creationId="{BCF1C633-41EF-7A10-BE0C-52A34FF90A5E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5:00.890" v="640" actId="1076"/>
          <ac:spMkLst>
            <pc:docMk/>
            <pc:sldMk cId="1624878918" sldId="294"/>
            <ac:spMk id="30" creationId="{4B0FE502-3C51-DEA7-60D4-E7666C143821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5:07.890" v="642" actId="20577"/>
          <ac:spMkLst>
            <pc:docMk/>
            <pc:sldMk cId="1624878918" sldId="294"/>
            <ac:spMk id="31" creationId="{EFD19FD2-286D-CEC1-A2F4-F7C15F66B53F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5:29.187" v="647" actId="20577"/>
          <ac:spMkLst>
            <pc:docMk/>
            <pc:sldMk cId="1624878918" sldId="294"/>
            <ac:spMk id="32" creationId="{01ACC16B-7C8E-F975-4B49-1E874AC06206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5:48.157" v="652" actId="20577"/>
          <ac:spMkLst>
            <pc:docMk/>
            <pc:sldMk cId="1624878918" sldId="294"/>
            <ac:spMk id="33" creationId="{EE6EDCD4-61C0-88C6-5EBB-2D0CF1486792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6:36.736" v="666" actId="20577"/>
          <ac:spMkLst>
            <pc:docMk/>
            <pc:sldMk cId="1624878918" sldId="294"/>
            <ac:spMk id="34" creationId="{BEA6C5F6-0BD8-B162-9108-A5B6490A43AB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6:01.610" v="655" actId="1076"/>
          <ac:spMkLst>
            <pc:docMk/>
            <pc:sldMk cId="1624878918" sldId="294"/>
            <ac:spMk id="35" creationId="{B3AE1AFA-BF97-1964-CA8E-5C5A3CBC0F9A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6:01.626" v="656" actId="1076"/>
          <ac:spMkLst>
            <pc:docMk/>
            <pc:sldMk cId="1624878918" sldId="294"/>
            <ac:spMk id="36" creationId="{20D7D07E-43E9-56B2-CE46-832A3EC599CE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6:01.657" v="657" actId="1076"/>
          <ac:spMkLst>
            <pc:docMk/>
            <pc:sldMk cId="1624878918" sldId="294"/>
            <ac:spMk id="37" creationId="{F5761B74-B907-25DD-6589-43A534A899B5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6:54.674" v="671" actId="20577"/>
          <ac:spMkLst>
            <pc:docMk/>
            <pc:sldMk cId="1624878918" sldId="294"/>
            <ac:spMk id="38" creationId="{D519BF00-B104-2214-613E-7DD28109542B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7:35.941" v="678" actId="20577"/>
          <ac:spMkLst>
            <pc:docMk/>
            <pc:sldMk cId="1624878918" sldId="294"/>
            <ac:spMk id="39" creationId="{754CED56-1991-94AF-7616-6C24214898D2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7:51.613" v="681" actId="1076"/>
          <ac:spMkLst>
            <pc:docMk/>
            <pc:sldMk cId="1624878918" sldId="294"/>
            <ac:spMk id="40" creationId="{C6ACB4C1-C6A8-5219-7ECE-169D3143641A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6:44.736" v="668" actId="1076"/>
          <ac:spMkLst>
            <pc:docMk/>
            <pc:sldMk cId="1624878918" sldId="294"/>
            <ac:spMk id="41" creationId="{B0E6530C-5CEB-C6C6-A1A3-03CB913B6BF6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0:37:20.534" v="674" actId="1076"/>
          <ac:spMkLst>
            <pc:docMk/>
            <pc:sldMk cId="1624878918" sldId="294"/>
            <ac:spMk id="42" creationId="{C9B22F61-CBD1-900E-00B5-E2D1F26426E4}"/>
          </ac:spMkLst>
        </pc:spChg>
        <pc:picChg chg="mod">
          <ac:chgData name="Marc Cooper" userId="S::marc.cooper@bristol.gov.uk::ee276c86-d5c6-4590-8b69-181ba177c796" providerId="AD" clId="Web-{305668F1-F46D-244A-444B-720A3DEF44C1}" dt="2023-07-21T10:28:09.878" v="494" actId="14100"/>
          <ac:picMkLst>
            <pc:docMk/>
            <pc:sldMk cId="1624878918" sldId="294"/>
            <ac:picMk id="2050" creationId="{9FA323F2-43F7-49BE-85D2-A0DD27B09562}"/>
          </ac:picMkLst>
        </pc:picChg>
      </pc:sldChg>
      <pc:sldChg chg="del">
        <pc:chgData name="Marc Cooper" userId="S::marc.cooper@bristol.gov.uk::ee276c86-d5c6-4590-8b69-181ba177c796" providerId="AD" clId="Web-{305668F1-F46D-244A-444B-720A3DEF44C1}" dt="2023-07-21T09:44:19.691" v="38"/>
        <pc:sldMkLst>
          <pc:docMk/>
          <pc:sldMk cId="1945014192" sldId="296"/>
        </pc:sldMkLst>
      </pc:sldChg>
      <pc:sldChg chg="modSp">
        <pc:chgData name="Marc Cooper" userId="S::marc.cooper@bristol.gov.uk::ee276c86-d5c6-4590-8b69-181ba177c796" providerId="AD" clId="Web-{305668F1-F46D-244A-444B-720A3DEF44C1}" dt="2023-07-21T10:07:38.357" v="253" actId="20577"/>
        <pc:sldMkLst>
          <pc:docMk/>
          <pc:sldMk cId="842706953" sldId="298"/>
        </pc:sldMkLst>
        <pc:spChg chg="mod">
          <ac:chgData name="Marc Cooper" userId="S::marc.cooper@bristol.gov.uk::ee276c86-d5c6-4590-8b69-181ba177c796" providerId="AD" clId="Web-{305668F1-F46D-244A-444B-720A3DEF44C1}" dt="2023-07-21T10:07:38.357" v="253" actId="20577"/>
          <ac:spMkLst>
            <pc:docMk/>
            <pc:sldMk cId="842706953" sldId="298"/>
            <ac:spMk id="2" creationId="{BF9B8749-6443-4505-ACEB-415B83E96962}"/>
          </ac:spMkLst>
        </pc:spChg>
      </pc:sldChg>
      <pc:sldChg chg="modSp del">
        <pc:chgData name="Marc Cooper" userId="S::marc.cooper@bristol.gov.uk::ee276c86-d5c6-4590-8b69-181ba177c796" providerId="AD" clId="Web-{305668F1-F46D-244A-444B-720A3DEF44C1}" dt="2023-07-21T10:41:19.791" v="751"/>
        <pc:sldMkLst>
          <pc:docMk/>
          <pc:sldMk cId="4250590332" sldId="311"/>
        </pc:sldMkLst>
        <pc:spChg chg="mod">
          <ac:chgData name="Marc Cooper" userId="S::marc.cooper@bristol.gov.uk::ee276c86-d5c6-4590-8b69-181ba177c796" providerId="AD" clId="Web-{305668F1-F46D-244A-444B-720A3DEF44C1}" dt="2023-07-21T10:07:35.341" v="252" actId="20577"/>
          <ac:spMkLst>
            <pc:docMk/>
            <pc:sldMk cId="4250590332" sldId="311"/>
            <ac:spMk id="2" creationId="{779F836C-4A7E-4C1E-83A3-9003F443E2DF}"/>
          </ac:spMkLst>
        </pc:spChg>
        <pc:spChg chg="mod">
          <ac:chgData name="Marc Cooper" userId="S::marc.cooper@bristol.gov.uk::ee276c86-d5c6-4590-8b69-181ba177c796" providerId="AD" clId="Web-{305668F1-F46D-244A-444B-720A3DEF44C1}" dt="2023-07-21T09:43:48.346" v="24" actId="1076"/>
          <ac:spMkLst>
            <pc:docMk/>
            <pc:sldMk cId="4250590332" sldId="311"/>
            <ac:spMk id="6" creationId="{D0414452-FDE3-4BBD-8174-91B9071C1983}"/>
          </ac:spMkLst>
        </pc:spChg>
        <pc:graphicFrameChg chg="mod modGraphic">
          <ac:chgData name="Marc Cooper" userId="S::marc.cooper@bristol.gov.uk::ee276c86-d5c6-4590-8b69-181ba177c796" providerId="AD" clId="Web-{305668F1-F46D-244A-444B-720A3DEF44C1}" dt="2023-07-21T09:43:50.815" v="37"/>
          <ac:graphicFrameMkLst>
            <pc:docMk/>
            <pc:sldMk cId="4250590332" sldId="311"/>
            <ac:graphicFrameMk id="5" creationId="{5BADF40D-6408-49CB-85ED-4877C1B57BA0}"/>
          </ac:graphicFrameMkLst>
        </pc:graphicFrameChg>
      </pc:sldChg>
      <pc:sldChg chg="del">
        <pc:chgData name="Marc Cooper" userId="S::marc.cooper@bristol.gov.uk::ee276c86-d5c6-4590-8b69-181ba177c796" providerId="AD" clId="Web-{305668F1-F46D-244A-444B-720A3DEF44C1}" dt="2023-07-21T09:44:19.691" v="43"/>
        <pc:sldMkLst>
          <pc:docMk/>
          <pc:sldMk cId="3952691321" sldId="313"/>
        </pc:sldMkLst>
      </pc:sldChg>
      <pc:sldChg chg="del">
        <pc:chgData name="Marc Cooper" userId="S::marc.cooper@bristol.gov.uk::ee276c86-d5c6-4590-8b69-181ba177c796" providerId="AD" clId="Web-{305668F1-F46D-244A-444B-720A3DEF44C1}" dt="2023-07-21T09:44:19.691" v="42"/>
        <pc:sldMkLst>
          <pc:docMk/>
          <pc:sldMk cId="443217635" sldId="314"/>
        </pc:sldMkLst>
      </pc:sldChg>
      <pc:sldChg chg="del">
        <pc:chgData name="Marc Cooper" userId="S::marc.cooper@bristol.gov.uk::ee276c86-d5c6-4590-8b69-181ba177c796" providerId="AD" clId="Web-{305668F1-F46D-244A-444B-720A3DEF44C1}" dt="2023-07-21T09:44:19.691" v="41"/>
        <pc:sldMkLst>
          <pc:docMk/>
          <pc:sldMk cId="309294409" sldId="315"/>
        </pc:sldMkLst>
      </pc:sldChg>
      <pc:sldChg chg="del">
        <pc:chgData name="Marc Cooper" userId="S::marc.cooper@bristol.gov.uk::ee276c86-d5c6-4590-8b69-181ba177c796" providerId="AD" clId="Web-{305668F1-F46D-244A-444B-720A3DEF44C1}" dt="2023-07-21T09:44:19.691" v="40"/>
        <pc:sldMkLst>
          <pc:docMk/>
          <pc:sldMk cId="3910811397" sldId="316"/>
        </pc:sldMkLst>
      </pc:sldChg>
      <pc:sldChg chg="del">
        <pc:chgData name="Marc Cooper" userId="S::marc.cooper@bristol.gov.uk::ee276c86-d5c6-4590-8b69-181ba177c796" providerId="AD" clId="Web-{305668F1-F46D-244A-444B-720A3DEF44C1}" dt="2023-07-21T09:44:19.691" v="39"/>
        <pc:sldMkLst>
          <pc:docMk/>
          <pc:sldMk cId="1292163856" sldId="317"/>
        </pc:sldMkLst>
      </pc:sldChg>
      <pc:sldChg chg="del">
        <pc:chgData name="Marc Cooper" userId="S::marc.cooper@bristol.gov.uk::ee276c86-d5c6-4590-8b69-181ba177c796" providerId="AD" clId="Web-{305668F1-F46D-244A-444B-720A3DEF44C1}" dt="2023-07-21T09:44:19.691" v="44"/>
        <pc:sldMkLst>
          <pc:docMk/>
          <pc:sldMk cId="3730951841" sldId="318"/>
        </pc:sldMkLst>
      </pc:sldChg>
      <pc:sldChg chg="modSp del">
        <pc:chgData name="Marc Cooper" userId="S::marc.cooper@bristol.gov.uk::ee276c86-d5c6-4590-8b69-181ba177c796" providerId="AD" clId="Web-{305668F1-F46D-244A-444B-720A3DEF44C1}" dt="2023-07-21T10:05:18.962" v="213"/>
        <pc:sldMkLst>
          <pc:docMk/>
          <pc:sldMk cId="57488879" sldId="319"/>
        </pc:sldMkLst>
        <pc:spChg chg="mod">
          <ac:chgData name="Marc Cooper" userId="S::marc.cooper@bristol.gov.uk::ee276c86-d5c6-4590-8b69-181ba177c796" providerId="AD" clId="Web-{305668F1-F46D-244A-444B-720A3DEF44C1}" dt="2023-07-21T10:05:15.056" v="212" actId="20577"/>
          <ac:spMkLst>
            <pc:docMk/>
            <pc:sldMk cId="57488879" sldId="319"/>
            <ac:spMk id="2" creationId="{BF9B8749-6443-4505-ACEB-415B83E96962}"/>
          </ac:spMkLst>
        </pc:spChg>
      </pc:sldChg>
      <pc:sldChg chg="modSp ord modNotes">
        <pc:chgData name="Marc Cooper" userId="S::marc.cooper@bristol.gov.uk::ee276c86-d5c6-4590-8b69-181ba177c796" providerId="AD" clId="Web-{305668F1-F46D-244A-444B-720A3DEF44C1}" dt="2023-07-21T16:42:03.177" v="6638"/>
        <pc:sldMkLst>
          <pc:docMk/>
          <pc:sldMk cId="4133652276" sldId="322"/>
        </pc:sldMkLst>
        <pc:spChg chg="mod">
          <ac:chgData name="Marc Cooper" userId="S::marc.cooper@bristol.gov.uk::ee276c86-d5c6-4590-8b69-181ba177c796" providerId="AD" clId="Web-{305668F1-F46D-244A-444B-720A3DEF44C1}" dt="2023-07-21T10:07:04.887" v="243" actId="20577"/>
          <ac:spMkLst>
            <pc:docMk/>
            <pc:sldMk cId="4133652276" sldId="322"/>
            <ac:spMk id="2" creationId="{BF9B8749-6443-4505-ACEB-415B83E96962}"/>
          </ac:spMkLst>
        </pc:spChg>
      </pc:sldChg>
      <pc:sldChg chg="addSp delSp modSp modNotes">
        <pc:chgData name="Marc Cooper" userId="S::marc.cooper@bristol.gov.uk::ee276c86-d5c6-4590-8b69-181ba177c796" providerId="AD" clId="Web-{305668F1-F46D-244A-444B-720A3DEF44C1}" dt="2023-07-21T12:55:17.309" v="1937" actId="20577"/>
        <pc:sldMkLst>
          <pc:docMk/>
          <pc:sldMk cId="2799971325" sldId="323"/>
        </pc:sldMkLst>
        <pc:spChg chg="mod">
          <ac:chgData name="Marc Cooper" userId="S::marc.cooper@bristol.gov.uk::ee276c86-d5c6-4590-8b69-181ba177c796" providerId="AD" clId="Web-{305668F1-F46D-244A-444B-720A3DEF44C1}" dt="2023-07-21T10:06:55.465" v="240" actId="20577"/>
          <ac:spMkLst>
            <pc:docMk/>
            <pc:sldMk cId="2799971325" sldId="323"/>
            <ac:spMk id="2" creationId="{C12E3E13-F4FE-43D6-B0AC-645BF85E2E35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2:55:17.309" v="1937" actId="20577"/>
          <ac:spMkLst>
            <pc:docMk/>
            <pc:sldMk cId="2799971325" sldId="323"/>
            <ac:spMk id="3" creationId="{0B909DAE-EEA8-30DF-2AE6-62A51D947954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15:53.418" v="306"/>
          <ac:spMkLst>
            <pc:docMk/>
            <pc:sldMk cId="2799971325" sldId="323"/>
            <ac:spMk id="9" creationId="{C01BC130-0199-450C-A73E-A373861E92CB}"/>
          </ac:spMkLst>
        </pc:spChg>
        <pc:grpChg chg="mod">
          <ac:chgData name="Marc Cooper" userId="S::marc.cooper@bristol.gov.uk::ee276c86-d5c6-4590-8b69-181ba177c796" providerId="AD" clId="Web-{305668F1-F46D-244A-444B-720A3DEF44C1}" dt="2023-07-21T11:59:00.320" v="1422" actId="14100"/>
          <ac:grpSpMkLst>
            <pc:docMk/>
            <pc:sldMk cId="2799971325" sldId="323"/>
            <ac:grpSpMk id="7" creationId="{8FD00383-1777-414E-B89E-B8A46C52BAAC}"/>
          </ac:grpSpMkLst>
        </pc:grpChg>
        <pc:picChg chg="mod">
          <ac:chgData name="Marc Cooper" userId="S::marc.cooper@bristol.gov.uk::ee276c86-d5c6-4590-8b69-181ba177c796" providerId="AD" clId="Web-{305668F1-F46D-244A-444B-720A3DEF44C1}" dt="2023-07-21T11:58:21.740" v="1407" actId="14100"/>
          <ac:picMkLst>
            <pc:docMk/>
            <pc:sldMk cId="2799971325" sldId="323"/>
            <ac:picMk id="4" creationId="{A27151DD-9569-48E6-92B0-E13113B702BC}"/>
          </ac:picMkLst>
        </pc:picChg>
      </pc:sldChg>
      <pc:sldChg chg="del">
        <pc:chgData name="Marc Cooper" userId="S::marc.cooper@bristol.gov.uk::ee276c86-d5c6-4590-8b69-181ba177c796" providerId="AD" clId="Web-{305668F1-F46D-244A-444B-720A3DEF44C1}" dt="2023-07-21T10:05:29.525" v="214"/>
        <pc:sldMkLst>
          <pc:docMk/>
          <pc:sldMk cId="1130542149" sldId="324"/>
        </pc:sldMkLst>
      </pc:sldChg>
      <pc:sldChg chg="addSp delSp modSp new modNotes">
        <pc:chgData name="Marc Cooper" userId="S::marc.cooper@bristol.gov.uk::ee276c86-d5c6-4590-8b69-181ba177c796" providerId="AD" clId="Web-{305668F1-F46D-244A-444B-720A3DEF44C1}" dt="2023-07-21T11:06:31.242" v="934" actId="1076"/>
        <pc:sldMkLst>
          <pc:docMk/>
          <pc:sldMk cId="735898880" sldId="325"/>
        </pc:sldMkLst>
        <pc:spChg chg="mod">
          <ac:chgData name="Marc Cooper" userId="S::marc.cooper@bristol.gov.uk::ee276c86-d5c6-4590-8b69-181ba177c796" providerId="AD" clId="Web-{305668F1-F46D-244A-444B-720A3DEF44C1}" dt="2023-07-21T10:49:23.149" v="815" actId="20577"/>
          <ac:spMkLst>
            <pc:docMk/>
            <pc:sldMk cId="735898880" sldId="325"/>
            <ac:spMk id="2" creationId="{CC7BBCFE-3156-0E5B-FACC-6A6E097D83BF}"/>
          </ac:spMkLst>
        </pc:spChg>
        <pc:spChg chg="del">
          <ac:chgData name="Marc Cooper" userId="S::marc.cooper@bristol.gov.uk::ee276c86-d5c6-4590-8b69-181ba177c796" providerId="AD" clId="Web-{305668F1-F46D-244A-444B-720A3DEF44C1}" dt="2023-07-21T10:54:32.424" v="819"/>
          <ac:spMkLst>
            <pc:docMk/>
            <pc:sldMk cId="735898880" sldId="325"/>
            <ac:spMk id="3" creationId="{0B6F782E-4329-CFA7-0C24-5F655F89E16F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54:44.518" v="821"/>
          <ac:spMkLst>
            <pc:docMk/>
            <pc:sldMk cId="735898880" sldId="325"/>
            <ac:spMk id="6" creationId="{272318AF-7D54-0E62-70EA-0C54D38C925B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57:53.102" v="882"/>
          <ac:spMkLst>
            <pc:docMk/>
            <pc:sldMk cId="735898880" sldId="325"/>
            <ac:spMk id="8" creationId="{59FA1167-6ED4-9F32-316B-45C0204F2424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57:53.102" v="881"/>
          <ac:spMkLst>
            <pc:docMk/>
            <pc:sldMk cId="735898880" sldId="325"/>
            <ac:spMk id="9" creationId="{DC049F76-C992-B680-CBC2-B9A064F5ED41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0:57:53.102" v="880"/>
          <ac:spMkLst>
            <pc:docMk/>
            <pc:sldMk cId="735898880" sldId="325"/>
            <ac:spMk id="10" creationId="{18B87B3B-E851-DB62-8213-7C6425E20831}"/>
          </ac:spMkLst>
        </pc:spChg>
        <pc:graphicFrameChg chg="add del mod ord modGraphic">
          <ac:chgData name="Marc Cooper" userId="S::marc.cooper@bristol.gov.uk::ee276c86-d5c6-4590-8b69-181ba177c796" providerId="AD" clId="Web-{305668F1-F46D-244A-444B-720A3DEF44C1}" dt="2023-07-21T10:54:38.831" v="820"/>
          <ac:graphicFrameMkLst>
            <pc:docMk/>
            <pc:sldMk cId="735898880" sldId="325"/>
            <ac:graphicFrameMk id="4" creationId="{FAE85173-6D2B-3BEB-D73F-9610EF03DC20}"/>
          </ac:graphicFrameMkLst>
        </pc:graphicFrameChg>
        <pc:graphicFrameChg chg="add del mod modGraphic">
          <ac:chgData name="Marc Cooper" userId="S::marc.cooper@bristol.gov.uk::ee276c86-d5c6-4590-8b69-181ba177c796" providerId="AD" clId="Web-{305668F1-F46D-244A-444B-720A3DEF44C1}" dt="2023-07-21T10:55:23.254" v="828"/>
          <ac:graphicFrameMkLst>
            <pc:docMk/>
            <pc:sldMk cId="735898880" sldId="325"/>
            <ac:graphicFrameMk id="7" creationId="{81DEEC68-3609-7558-5F80-D93A403BC406}"/>
          </ac:graphicFrameMkLst>
        </pc:graphicFrameChg>
        <pc:picChg chg="add del mod">
          <ac:chgData name="Marc Cooper" userId="S::marc.cooper@bristol.gov.uk::ee276c86-d5c6-4590-8b69-181ba177c796" providerId="AD" clId="Web-{305668F1-F46D-244A-444B-720A3DEF44C1}" dt="2023-07-21T11:04:27.567" v="890"/>
          <ac:picMkLst>
            <pc:docMk/>
            <pc:sldMk cId="735898880" sldId="325"/>
            <ac:picMk id="11" creationId="{2D4F2EE3-4D2E-A4CC-0EA5-491329354488}"/>
          </ac:picMkLst>
        </pc:picChg>
        <pc:picChg chg="add del mod">
          <ac:chgData name="Marc Cooper" userId="S::marc.cooper@bristol.gov.uk::ee276c86-d5c6-4590-8b69-181ba177c796" providerId="AD" clId="Web-{305668F1-F46D-244A-444B-720A3DEF44C1}" dt="2023-07-21T11:04:28.457" v="892"/>
          <ac:picMkLst>
            <pc:docMk/>
            <pc:sldMk cId="735898880" sldId="325"/>
            <ac:picMk id="12" creationId="{EBD4DAD3-4B8E-12F4-B427-B8F2382402C7}"/>
          </ac:picMkLst>
        </pc:picChg>
        <pc:picChg chg="add del mod">
          <ac:chgData name="Marc Cooper" userId="S::marc.cooper@bristol.gov.uk::ee276c86-d5c6-4590-8b69-181ba177c796" providerId="AD" clId="Web-{305668F1-F46D-244A-444B-720A3DEF44C1}" dt="2023-07-21T11:04:27.910" v="891"/>
          <ac:picMkLst>
            <pc:docMk/>
            <pc:sldMk cId="735898880" sldId="325"/>
            <ac:picMk id="13" creationId="{0A16596F-CC8C-A944-9FCE-9869D76133AD}"/>
          </ac:picMkLst>
        </pc:picChg>
        <pc:picChg chg="add del mod">
          <ac:chgData name="Marc Cooper" userId="S::marc.cooper@bristol.gov.uk::ee276c86-d5c6-4590-8b69-181ba177c796" providerId="AD" clId="Web-{305668F1-F46D-244A-444B-720A3DEF44C1}" dt="2023-07-21T11:05:04.208" v="905"/>
          <ac:picMkLst>
            <pc:docMk/>
            <pc:sldMk cId="735898880" sldId="325"/>
            <ac:picMk id="14" creationId="{07FB08F6-7461-3C3E-A7F6-13E5DF86FF77}"/>
          </ac:picMkLst>
        </pc:picChg>
        <pc:picChg chg="add del mod">
          <ac:chgData name="Marc Cooper" userId="S::marc.cooper@bristol.gov.uk::ee276c86-d5c6-4590-8b69-181ba177c796" providerId="AD" clId="Web-{305668F1-F46D-244A-444B-720A3DEF44C1}" dt="2023-07-21T11:05:04.552" v="906"/>
          <ac:picMkLst>
            <pc:docMk/>
            <pc:sldMk cId="735898880" sldId="325"/>
            <ac:picMk id="15" creationId="{6C3A79F5-93CE-C2DD-1BEF-E7E9532F1E3E}"/>
          </ac:picMkLst>
        </pc:picChg>
        <pc:picChg chg="add mod">
          <ac:chgData name="Marc Cooper" userId="S::marc.cooper@bristol.gov.uk::ee276c86-d5c6-4590-8b69-181ba177c796" providerId="AD" clId="Web-{305668F1-F46D-244A-444B-720A3DEF44C1}" dt="2023-07-21T11:06:31.242" v="934" actId="1076"/>
          <ac:picMkLst>
            <pc:docMk/>
            <pc:sldMk cId="735898880" sldId="325"/>
            <ac:picMk id="16" creationId="{DC935F93-69EA-1BDA-425A-5B05DFF68D11}"/>
          </ac:picMkLst>
        </pc:picChg>
        <pc:picChg chg="add mod">
          <ac:chgData name="Marc Cooper" userId="S::marc.cooper@bristol.gov.uk::ee276c86-d5c6-4590-8b69-181ba177c796" providerId="AD" clId="Web-{305668F1-F46D-244A-444B-720A3DEF44C1}" dt="2023-07-21T11:06:27.914" v="932" actId="1076"/>
          <ac:picMkLst>
            <pc:docMk/>
            <pc:sldMk cId="735898880" sldId="325"/>
            <ac:picMk id="17" creationId="{B99BBC96-58E2-871B-69FF-99BA82E25416}"/>
          </ac:picMkLst>
        </pc:picChg>
        <pc:picChg chg="add mod">
          <ac:chgData name="Marc Cooper" userId="S::marc.cooper@bristol.gov.uk::ee276c86-d5c6-4590-8b69-181ba177c796" providerId="AD" clId="Web-{305668F1-F46D-244A-444B-720A3DEF44C1}" dt="2023-07-21T11:06:27.914" v="933" actId="1076"/>
          <ac:picMkLst>
            <pc:docMk/>
            <pc:sldMk cId="735898880" sldId="325"/>
            <ac:picMk id="18" creationId="{026BFBA4-17FF-8FD5-8B6F-FE1F07A7CBF0}"/>
          </ac:picMkLst>
        </pc:picChg>
      </pc:sldChg>
      <pc:sldChg chg="delSp modSp add replId">
        <pc:chgData name="Marc Cooper" userId="S::marc.cooper@bristol.gov.uk::ee276c86-d5c6-4590-8b69-181ba177c796" providerId="AD" clId="Web-{305668F1-F46D-244A-444B-720A3DEF44C1}" dt="2023-07-21T16:37:24.140" v="6448"/>
        <pc:sldMkLst>
          <pc:docMk/>
          <pc:sldMk cId="1163304419" sldId="326"/>
        </pc:sldMkLst>
        <pc:spChg chg="mod">
          <ac:chgData name="Marc Cooper" userId="S::marc.cooper@bristol.gov.uk::ee276c86-d5c6-4590-8b69-181ba177c796" providerId="AD" clId="Web-{305668F1-F46D-244A-444B-720A3DEF44C1}" dt="2023-07-21T10:41:03.322" v="728" actId="20577"/>
          <ac:spMkLst>
            <pc:docMk/>
            <pc:sldMk cId="1163304419" sldId="326"/>
            <ac:spMk id="2" creationId="{779F836C-4A7E-4C1E-83A3-9003F443E2DF}"/>
          </ac:spMkLst>
        </pc:spChg>
        <pc:spChg chg="del">
          <ac:chgData name="Marc Cooper" userId="S::marc.cooper@bristol.gov.uk::ee276c86-d5c6-4590-8b69-181ba177c796" providerId="AD" clId="Web-{305668F1-F46D-244A-444B-720A3DEF44C1}" dt="2023-07-21T16:12:27.729" v="3416"/>
          <ac:spMkLst>
            <pc:docMk/>
            <pc:sldMk cId="1163304419" sldId="326"/>
            <ac:spMk id="6" creationId="{D0414452-FDE3-4BBD-8174-91B9071C1983}"/>
          </ac:spMkLst>
        </pc:spChg>
        <pc:graphicFrameChg chg="mod modGraphic">
          <ac:chgData name="Marc Cooper" userId="S::marc.cooper@bristol.gov.uk::ee276c86-d5c6-4590-8b69-181ba177c796" providerId="AD" clId="Web-{305668F1-F46D-244A-444B-720A3DEF44C1}" dt="2023-07-21T16:37:24.140" v="6448"/>
          <ac:graphicFrameMkLst>
            <pc:docMk/>
            <pc:sldMk cId="1163304419" sldId="326"/>
            <ac:graphicFrameMk id="5" creationId="{5BADF40D-6408-49CB-85ED-4877C1B57BA0}"/>
          </ac:graphicFrameMkLst>
        </pc:graphicFrameChg>
      </pc:sldChg>
      <pc:sldChg chg="addSp delSp modSp new ord">
        <pc:chgData name="Marc Cooper" userId="S::marc.cooper@bristol.gov.uk::ee276c86-d5c6-4590-8b69-181ba177c796" providerId="AD" clId="Web-{305668F1-F46D-244A-444B-720A3DEF44C1}" dt="2023-07-21T13:13:36.281" v="2515"/>
        <pc:sldMkLst>
          <pc:docMk/>
          <pc:sldMk cId="1430329948" sldId="327"/>
        </pc:sldMkLst>
        <pc:spChg chg="mod">
          <ac:chgData name="Marc Cooper" userId="S::marc.cooper@bristol.gov.uk::ee276c86-d5c6-4590-8b69-181ba177c796" providerId="AD" clId="Web-{305668F1-F46D-244A-444B-720A3DEF44C1}" dt="2023-07-21T10:46:45.645" v="766" actId="20577"/>
          <ac:spMkLst>
            <pc:docMk/>
            <pc:sldMk cId="1430329948" sldId="327"/>
            <ac:spMk id="2" creationId="{C093962B-2D1A-F9B9-4EB9-D0F8A39AB87B}"/>
          </ac:spMkLst>
        </pc:spChg>
        <pc:spChg chg="del">
          <ac:chgData name="Marc Cooper" userId="S::marc.cooper@bristol.gov.uk::ee276c86-d5c6-4590-8b69-181ba177c796" providerId="AD" clId="Web-{305668F1-F46D-244A-444B-720A3DEF44C1}" dt="2023-07-21T12:56:38.312" v="2025"/>
          <ac:spMkLst>
            <pc:docMk/>
            <pc:sldMk cId="1430329948" sldId="327"/>
            <ac:spMk id="3" creationId="{CB601DB2-B092-C299-CE06-2489FB7FF576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3:08:13.177" v="2384" actId="20577"/>
          <ac:spMkLst>
            <pc:docMk/>
            <pc:sldMk cId="1430329948" sldId="327"/>
            <ac:spMk id="7" creationId="{1AF8EA23-EB49-9D46-1DF5-50E78A5CA643}"/>
          </ac:spMkLst>
        </pc:spChg>
        <pc:spChg chg="add del mod">
          <ac:chgData name="Marc Cooper" userId="S::marc.cooper@bristol.gov.uk::ee276c86-d5c6-4590-8b69-181ba177c796" providerId="AD" clId="Web-{305668F1-F46D-244A-444B-720A3DEF44C1}" dt="2023-07-21T13:13:28" v="2511"/>
          <ac:spMkLst>
            <pc:docMk/>
            <pc:sldMk cId="1430329948" sldId="327"/>
            <ac:spMk id="9" creationId="{574834E1-421A-0473-5B34-4241464FB9D5}"/>
          </ac:spMkLst>
        </pc:spChg>
        <pc:spChg chg="add">
          <ac:chgData name="Marc Cooper" userId="S::marc.cooper@bristol.gov.uk::ee276c86-d5c6-4590-8b69-181ba177c796" providerId="AD" clId="Web-{305668F1-F46D-244A-444B-720A3DEF44C1}" dt="2023-07-21T13:13:36.281" v="2515"/>
          <ac:spMkLst>
            <pc:docMk/>
            <pc:sldMk cId="1430329948" sldId="327"/>
            <ac:spMk id="13" creationId="{6EF6FC71-724F-B68B-DD07-A1CEFD0535CD}"/>
          </ac:spMkLst>
        </pc:spChg>
        <pc:picChg chg="add del mod">
          <ac:chgData name="Marc Cooper" userId="S::marc.cooper@bristol.gov.uk::ee276c86-d5c6-4590-8b69-181ba177c796" providerId="AD" clId="Web-{305668F1-F46D-244A-444B-720A3DEF44C1}" dt="2023-07-21T13:13:27.172" v="2510"/>
          <ac:picMkLst>
            <pc:docMk/>
            <pc:sldMk cId="1430329948" sldId="327"/>
            <ac:picMk id="5" creationId="{88E9FA5B-DEEA-DC69-15E6-C1F1B4D6A8E2}"/>
          </ac:picMkLst>
        </pc:picChg>
        <pc:picChg chg="add">
          <ac:chgData name="Marc Cooper" userId="S::marc.cooper@bristol.gov.uk::ee276c86-d5c6-4590-8b69-181ba177c796" providerId="AD" clId="Web-{305668F1-F46D-244A-444B-720A3DEF44C1}" dt="2023-07-21T13:13:36.266" v="2514"/>
          <ac:picMkLst>
            <pc:docMk/>
            <pc:sldMk cId="1430329948" sldId="327"/>
            <ac:picMk id="11" creationId="{8754CE77-71BC-D497-7749-BAE566C9DC5A}"/>
          </ac:picMkLst>
        </pc:picChg>
      </pc:sldChg>
      <pc:sldChg chg="add del">
        <pc:chgData name="Marc Cooper" userId="S::marc.cooper@bristol.gov.uk::ee276c86-d5c6-4590-8b69-181ba177c796" providerId="AD" clId="Web-{305668F1-F46D-244A-444B-720A3DEF44C1}" dt="2023-07-21T11:09:21.716" v="971"/>
        <pc:sldMkLst>
          <pc:docMk/>
          <pc:sldMk cId="1567201113" sldId="328"/>
        </pc:sldMkLst>
      </pc:sldChg>
      <pc:sldChg chg="add del">
        <pc:chgData name="Marc Cooper" userId="S::marc.cooper@bristol.gov.uk::ee276c86-d5c6-4590-8b69-181ba177c796" providerId="AD" clId="Web-{305668F1-F46D-244A-444B-720A3DEF44C1}" dt="2023-07-21T11:09:21.716" v="972"/>
        <pc:sldMkLst>
          <pc:docMk/>
          <pc:sldMk cId="164899515" sldId="329"/>
        </pc:sldMkLst>
      </pc:sldChg>
      <pc:sldChg chg="add del">
        <pc:chgData name="Marc Cooper" userId="S::marc.cooper@bristol.gov.uk::ee276c86-d5c6-4590-8b69-181ba177c796" providerId="AD" clId="Web-{305668F1-F46D-244A-444B-720A3DEF44C1}" dt="2023-07-21T11:09:21.716" v="973"/>
        <pc:sldMkLst>
          <pc:docMk/>
          <pc:sldMk cId="2723993895" sldId="330"/>
        </pc:sldMkLst>
      </pc:sldChg>
      <pc:sldChg chg="addSp delSp modSp add replId">
        <pc:chgData name="Marc Cooper" userId="S::marc.cooper@bristol.gov.uk::ee276c86-d5c6-4590-8b69-181ba177c796" providerId="AD" clId="Web-{305668F1-F46D-244A-444B-720A3DEF44C1}" dt="2023-07-21T11:07:21.634" v="949" actId="1076"/>
        <pc:sldMkLst>
          <pc:docMk/>
          <pc:sldMk cId="2851766429" sldId="331"/>
        </pc:sldMkLst>
        <pc:picChg chg="add mod">
          <ac:chgData name="Marc Cooper" userId="S::marc.cooper@bristol.gov.uk::ee276c86-d5c6-4590-8b69-181ba177c796" providerId="AD" clId="Web-{305668F1-F46D-244A-444B-720A3DEF44C1}" dt="2023-07-21T11:07:21.587" v="947" actId="1076"/>
          <ac:picMkLst>
            <pc:docMk/>
            <pc:sldMk cId="2851766429" sldId="331"/>
            <ac:picMk id="3" creationId="{56685387-1344-5A26-73D9-CAC16B927299}"/>
          </ac:picMkLst>
        </pc:picChg>
        <pc:picChg chg="add mod">
          <ac:chgData name="Marc Cooper" userId="S::marc.cooper@bristol.gov.uk::ee276c86-d5c6-4590-8b69-181ba177c796" providerId="AD" clId="Web-{305668F1-F46D-244A-444B-720A3DEF44C1}" dt="2023-07-21T11:07:21.603" v="948" actId="1076"/>
          <ac:picMkLst>
            <pc:docMk/>
            <pc:sldMk cId="2851766429" sldId="331"/>
            <ac:picMk id="4" creationId="{9480DCBA-62E2-7ECB-EDA6-C48E701E53C9}"/>
          </ac:picMkLst>
        </pc:picChg>
        <pc:picChg chg="mod">
          <ac:chgData name="Marc Cooper" userId="S::marc.cooper@bristol.gov.uk::ee276c86-d5c6-4590-8b69-181ba177c796" providerId="AD" clId="Web-{305668F1-F46D-244A-444B-720A3DEF44C1}" dt="2023-07-21T11:07:21.634" v="949" actId="1076"/>
          <ac:picMkLst>
            <pc:docMk/>
            <pc:sldMk cId="2851766429" sldId="331"/>
            <ac:picMk id="14" creationId="{07FB08F6-7461-3C3E-A7F6-13E5DF86FF77}"/>
          </ac:picMkLst>
        </pc:picChg>
        <pc:picChg chg="del">
          <ac:chgData name="Marc Cooper" userId="S::marc.cooper@bristol.gov.uk::ee276c86-d5c6-4590-8b69-181ba177c796" providerId="AD" clId="Web-{305668F1-F46D-244A-444B-720A3DEF44C1}" dt="2023-07-21T11:05:20.006" v="913"/>
          <ac:picMkLst>
            <pc:docMk/>
            <pc:sldMk cId="2851766429" sldId="331"/>
            <ac:picMk id="15" creationId="{6C3A79F5-93CE-C2DD-1BEF-E7E9532F1E3E}"/>
          </ac:picMkLst>
        </pc:picChg>
        <pc:picChg chg="del">
          <ac:chgData name="Marc Cooper" userId="S::marc.cooper@bristol.gov.uk::ee276c86-d5c6-4590-8b69-181ba177c796" providerId="AD" clId="Web-{305668F1-F46D-244A-444B-720A3DEF44C1}" dt="2023-07-21T11:05:13.115" v="909"/>
          <ac:picMkLst>
            <pc:docMk/>
            <pc:sldMk cId="2851766429" sldId="331"/>
            <ac:picMk id="16" creationId="{DC935F93-69EA-1BDA-425A-5B05DFF68D11}"/>
          </ac:picMkLst>
        </pc:picChg>
      </pc:sldChg>
      <pc:sldChg chg="addSp delSp modSp add replId">
        <pc:chgData name="Marc Cooper" userId="S::marc.cooper@bristol.gov.uk::ee276c86-d5c6-4590-8b69-181ba177c796" providerId="AD" clId="Web-{305668F1-F46D-244A-444B-720A3DEF44C1}" dt="2023-07-21T11:08:45.887" v="970" actId="1076"/>
        <pc:sldMkLst>
          <pc:docMk/>
          <pc:sldMk cId="988754414" sldId="332"/>
        </pc:sldMkLst>
        <pc:picChg chg="add mod modCrop">
          <ac:chgData name="Marc Cooper" userId="S::marc.cooper@bristol.gov.uk::ee276c86-d5c6-4590-8b69-181ba177c796" providerId="AD" clId="Web-{305668F1-F46D-244A-444B-720A3DEF44C1}" dt="2023-07-21T11:08:45.887" v="970" actId="1076"/>
          <ac:picMkLst>
            <pc:docMk/>
            <pc:sldMk cId="988754414" sldId="332"/>
            <ac:picMk id="3" creationId="{88CCD490-F4D9-0648-5BED-C1A015A94A7E}"/>
          </ac:picMkLst>
        </pc:picChg>
        <pc:picChg chg="add del mod">
          <ac:chgData name="Marc Cooper" userId="S::marc.cooper@bristol.gov.uk::ee276c86-d5c6-4590-8b69-181ba177c796" providerId="AD" clId="Web-{305668F1-F46D-244A-444B-720A3DEF44C1}" dt="2023-07-21T11:08:11.183" v="959"/>
          <ac:picMkLst>
            <pc:docMk/>
            <pc:sldMk cId="988754414" sldId="332"/>
            <ac:picMk id="4" creationId="{ED7CB3B1-8AE7-E627-A95D-7D5A630FDA3A}"/>
          </ac:picMkLst>
        </pc:picChg>
        <pc:picChg chg="add mod">
          <ac:chgData name="Marc Cooper" userId="S::marc.cooper@bristol.gov.uk::ee276c86-d5c6-4590-8b69-181ba177c796" providerId="AD" clId="Web-{305668F1-F46D-244A-444B-720A3DEF44C1}" dt="2023-07-21T11:08:45.871" v="969" actId="1076"/>
          <ac:picMkLst>
            <pc:docMk/>
            <pc:sldMk cId="988754414" sldId="332"/>
            <ac:picMk id="5" creationId="{FE27083C-9C25-50A0-0A63-1E77DF8084EB}"/>
          </ac:picMkLst>
        </pc:picChg>
        <pc:picChg chg="del">
          <ac:chgData name="Marc Cooper" userId="S::marc.cooper@bristol.gov.uk::ee276c86-d5c6-4590-8b69-181ba177c796" providerId="AD" clId="Web-{305668F1-F46D-244A-444B-720A3DEF44C1}" dt="2023-07-21T11:05:29.162" v="917"/>
          <ac:picMkLst>
            <pc:docMk/>
            <pc:sldMk cId="988754414" sldId="332"/>
            <ac:picMk id="14" creationId="{07FB08F6-7461-3C3E-A7F6-13E5DF86FF77}"/>
          </ac:picMkLst>
        </pc:picChg>
        <pc:picChg chg="mod">
          <ac:chgData name="Marc Cooper" userId="S::marc.cooper@bristol.gov.uk::ee276c86-d5c6-4590-8b69-181ba177c796" providerId="AD" clId="Web-{305668F1-F46D-244A-444B-720A3DEF44C1}" dt="2023-07-21T11:08:41.840" v="968" actId="1076"/>
          <ac:picMkLst>
            <pc:docMk/>
            <pc:sldMk cId="988754414" sldId="332"/>
            <ac:picMk id="15" creationId="{6C3A79F5-93CE-C2DD-1BEF-E7E9532F1E3E}"/>
          </ac:picMkLst>
        </pc:picChg>
        <pc:picChg chg="del">
          <ac:chgData name="Marc Cooper" userId="S::marc.cooper@bristol.gov.uk::ee276c86-d5c6-4590-8b69-181ba177c796" providerId="AD" clId="Web-{305668F1-F46D-244A-444B-720A3DEF44C1}" dt="2023-07-21T11:05:28.850" v="916"/>
          <ac:picMkLst>
            <pc:docMk/>
            <pc:sldMk cId="988754414" sldId="332"/>
            <ac:picMk id="16" creationId="{DC935F93-69EA-1BDA-425A-5B05DFF68D11}"/>
          </ac:picMkLst>
        </pc:picChg>
      </pc:sldChg>
      <pc:sldChg chg="add del">
        <pc:chgData name="Marc Cooper" userId="S::marc.cooper@bristol.gov.uk::ee276c86-d5c6-4590-8b69-181ba177c796" providerId="AD" clId="Web-{305668F1-F46D-244A-444B-720A3DEF44C1}" dt="2023-07-21T12:57:52.533" v="2039"/>
        <pc:sldMkLst>
          <pc:docMk/>
          <pc:sldMk cId="2907879474" sldId="333"/>
        </pc:sldMkLst>
      </pc:sldChg>
      <pc:sldChg chg="addSp add del">
        <pc:chgData name="Marc Cooper" userId="S::marc.cooper@bristol.gov.uk::ee276c86-d5c6-4590-8b69-181ba177c796" providerId="AD" clId="Web-{305668F1-F46D-244A-444B-720A3DEF44C1}" dt="2023-07-21T12:57:52.533" v="2040"/>
        <pc:sldMkLst>
          <pc:docMk/>
          <pc:sldMk cId="1479882559" sldId="334"/>
        </pc:sldMkLst>
        <pc:spChg chg="add">
          <ac:chgData name="Marc Cooper" userId="S::marc.cooper@bristol.gov.uk::ee276c86-d5c6-4590-8b69-181ba177c796" providerId="AD" clId="Web-{305668F1-F46D-244A-444B-720A3DEF44C1}" dt="2023-07-21T12:57:33.798" v="2037"/>
          <ac:spMkLst>
            <pc:docMk/>
            <pc:sldMk cId="1479882559" sldId="334"/>
            <ac:spMk id="3" creationId="{889E9E03-94B3-B39F-AB55-F299BD60688F}"/>
          </ac:spMkLst>
        </pc:spChg>
      </pc:sldChg>
      <pc:sldChg chg="add del">
        <pc:chgData name="Marc Cooper" userId="S::marc.cooper@bristol.gov.uk::ee276c86-d5c6-4590-8b69-181ba177c796" providerId="AD" clId="Web-{305668F1-F46D-244A-444B-720A3DEF44C1}" dt="2023-07-21T12:57:52.533" v="2041"/>
        <pc:sldMkLst>
          <pc:docMk/>
          <pc:sldMk cId="2012154434" sldId="335"/>
        </pc:sldMkLst>
      </pc:sldChg>
      <pc:sldChg chg="addSp delSp modSp add replId">
        <pc:chgData name="Marc Cooper" userId="S::marc.cooper@bristol.gov.uk::ee276c86-d5c6-4590-8b69-181ba177c796" providerId="AD" clId="Web-{305668F1-F46D-244A-444B-720A3DEF44C1}" dt="2023-07-21T13:13:52.657" v="2517" actId="20577"/>
        <pc:sldMkLst>
          <pc:docMk/>
          <pc:sldMk cId="3832107495" sldId="336"/>
        </pc:sldMkLst>
        <pc:spChg chg="add mod">
          <ac:chgData name="Marc Cooper" userId="S::marc.cooper@bristol.gov.uk::ee276c86-d5c6-4590-8b69-181ba177c796" providerId="AD" clId="Web-{305668F1-F46D-244A-444B-720A3DEF44C1}" dt="2023-07-21T13:13:52.657" v="2517" actId="20577"/>
          <ac:spMkLst>
            <pc:docMk/>
            <pc:sldMk cId="3832107495" sldId="336"/>
            <ac:spMk id="4" creationId="{73D5CD81-FEB1-DAB2-9823-2C84A109590D}"/>
          </ac:spMkLst>
        </pc:spChg>
        <pc:spChg chg="add del">
          <ac:chgData name="Marc Cooper" userId="S::marc.cooper@bristol.gov.uk::ee276c86-d5c6-4590-8b69-181ba177c796" providerId="AD" clId="Web-{305668F1-F46D-244A-444B-720A3DEF44C1}" dt="2023-07-21T12:59:12.895" v="2064"/>
          <ac:spMkLst>
            <pc:docMk/>
            <pc:sldMk cId="3832107495" sldId="336"/>
            <ac:spMk id="6" creationId="{38D4F107-CE52-57DE-3885-2ADEB87DF7DF}"/>
          </ac:spMkLst>
        </pc:spChg>
        <pc:spChg chg="add del">
          <ac:chgData name="Marc Cooper" userId="S::marc.cooper@bristol.gov.uk::ee276c86-d5c6-4590-8b69-181ba177c796" providerId="AD" clId="Web-{305668F1-F46D-244A-444B-720A3DEF44C1}" dt="2023-07-21T13:13:25.312" v="2508"/>
          <ac:spMkLst>
            <pc:docMk/>
            <pc:sldMk cId="3832107495" sldId="336"/>
            <ac:spMk id="10" creationId="{042A22E1-1403-A540-E862-07A18B49400D}"/>
          </ac:spMkLst>
        </pc:spChg>
        <pc:spChg chg="add">
          <ac:chgData name="Marc Cooper" userId="S::marc.cooper@bristol.gov.uk::ee276c86-d5c6-4590-8b69-181ba177c796" providerId="AD" clId="Web-{305668F1-F46D-244A-444B-720A3DEF44C1}" dt="2023-07-21T13:13:34.656" v="2513"/>
          <ac:spMkLst>
            <pc:docMk/>
            <pc:sldMk cId="3832107495" sldId="336"/>
            <ac:spMk id="14" creationId="{BF51E417-4B8D-3B4F-45F8-EE188D1B09F1}"/>
          </ac:spMkLst>
        </pc:spChg>
        <pc:picChg chg="add del">
          <ac:chgData name="Marc Cooper" userId="S::marc.cooper@bristol.gov.uk::ee276c86-d5c6-4590-8b69-181ba177c796" providerId="AD" clId="Web-{305668F1-F46D-244A-444B-720A3DEF44C1}" dt="2023-07-21T13:13:25.765" v="2509"/>
          <ac:picMkLst>
            <pc:docMk/>
            <pc:sldMk cId="3832107495" sldId="336"/>
            <ac:picMk id="8" creationId="{A038768C-EA2D-AFA0-7D60-5129FAEBE0AF}"/>
          </ac:picMkLst>
        </pc:picChg>
        <pc:picChg chg="add">
          <ac:chgData name="Marc Cooper" userId="S::marc.cooper@bristol.gov.uk::ee276c86-d5c6-4590-8b69-181ba177c796" providerId="AD" clId="Web-{305668F1-F46D-244A-444B-720A3DEF44C1}" dt="2023-07-21T13:13:34.641" v="2512"/>
          <ac:picMkLst>
            <pc:docMk/>
            <pc:sldMk cId="3832107495" sldId="336"/>
            <ac:picMk id="12" creationId="{05344E1F-C4AA-61D1-7281-59EB3C10CC74}"/>
          </ac:picMkLst>
        </pc:picChg>
      </pc:sldChg>
      <pc:sldChg chg="addSp modSp add del replId">
        <pc:chgData name="Marc Cooper" userId="S::marc.cooper@bristol.gov.uk::ee276c86-d5c6-4590-8b69-181ba177c796" providerId="AD" clId="Web-{305668F1-F46D-244A-444B-720A3DEF44C1}" dt="2023-07-21T13:14:09.876" v="2518"/>
        <pc:sldMkLst>
          <pc:docMk/>
          <pc:sldMk cId="2002268122" sldId="337"/>
        </pc:sldMkLst>
        <pc:spChg chg="add mod">
          <ac:chgData name="Marc Cooper" userId="S::marc.cooper@bristol.gov.uk::ee276c86-d5c6-4590-8b69-181ba177c796" providerId="AD" clId="Web-{305668F1-F46D-244A-444B-720A3DEF44C1}" dt="2023-07-21T13:10:50.979" v="2457" actId="14100"/>
          <ac:spMkLst>
            <pc:docMk/>
            <pc:sldMk cId="2002268122" sldId="337"/>
            <ac:spMk id="4" creationId="{C5668AF3-0E0A-FE12-7D9B-01D1F6F64F9B}"/>
          </ac:spMkLst>
        </pc:spChg>
        <pc:spChg chg="add mod">
          <ac:chgData name="Marc Cooper" userId="S::marc.cooper@bristol.gov.uk::ee276c86-d5c6-4590-8b69-181ba177c796" providerId="AD" clId="Web-{305668F1-F46D-244A-444B-720A3DEF44C1}" dt="2023-07-21T13:10:47.182" v="2456" actId="1076"/>
          <ac:spMkLst>
            <pc:docMk/>
            <pc:sldMk cId="2002268122" sldId="337"/>
            <ac:spMk id="6" creationId="{399CC68C-14E0-2084-E29C-40318634FFFB}"/>
          </ac:spMkLst>
        </pc:spChg>
      </pc:sldChg>
      <pc:sldChg chg="modSp add replId">
        <pc:chgData name="Marc Cooper" userId="S::marc.cooper@bristol.gov.uk::ee276c86-d5c6-4590-8b69-181ba177c796" providerId="AD" clId="Web-{305668F1-F46D-244A-444B-720A3DEF44C1}" dt="2023-07-21T13:13:21.015" v="2507" actId="1076"/>
        <pc:sldMkLst>
          <pc:docMk/>
          <pc:sldMk cId="288045693" sldId="338"/>
        </pc:sldMkLst>
        <pc:spChg chg="mod">
          <ac:chgData name="Marc Cooper" userId="S::marc.cooper@bristol.gov.uk::ee276c86-d5c6-4590-8b69-181ba177c796" providerId="AD" clId="Web-{305668F1-F46D-244A-444B-720A3DEF44C1}" dt="2023-07-21T13:13:21.015" v="2507" actId="1076"/>
          <ac:spMkLst>
            <pc:docMk/>
            <pc:sldMk cId="288045693" sldId="338"/>
            <ac:spMk id="4" creationId="{73D5CD81-FEB1-DAB2-9823-2C84A109590D}"/>
          </ac:spMkLst>
        </pc:spChg>
        <pc:spChg chg="mod">
          <ac:chgData name="Marc Cooper" userId="S::marc.cooper@bristol.gov.uk::ee276c86-d5c6-4590-8b69-181ba177c796" providerId="AD" clId="Web-{305668F1-F46D-244A-444B-720A3DEF44C1}" dt="2023-07-21T13:13:15.609" v="2506"/>
          <ac:spMkLst>
            <pc:docMk/>
            <pc:sldMk cId="288045693" sldId="338"/>
            <ac:spMk id="10" creationId="{042A22E1-1403-A540-E862-07A18B49400D}"/>
          </ac:spMkLst>
        </pc:spChg>
        <pc:picChg chg="mod">
          <ac:chgData name="Marc Cooper" userId="S::marc.cooper@bristol.gov.uk::ee276c86-d5c6-4590-8b69-181ba177c796" providerId="AD" clId="Web-{305668F1-F46D-244A-444B-720A3DEF44C1}" dt="2023-07-21T13:12:07.950" v="2494" actId="1076"/>
          <ac:picMkLst>
            <pc:docMk/>
            <pc:sldMk cId="288045693" sldId="338"/>
            <ac:picMk id="8" creationId="{A038768C-EA2D-AFA0-7D60-5129FAEBE0AF}"/>
          </ac:picMkLst>
        </pc:picChg>
      </pc:sldChg>
      <pc:sldMasterChg chg="add addSldLayout">
        <pc:chgData name="Marc Cooper" userId="S::marc.cooper@bristol.gov.uk::ee276c86-d5c6-4590-8b69-181ba177c796" providerId="AD" clId="Web-{305668F1-F46D-244A-444B-720A3DEF44C1}" dt="2023-07-21T12:56:45.359" v="2026"/>
        <pc:sldMasterMkLst>
          <pc:docMk/>
          <pc:sldMasterMk cId="2451010797" sldId="2147483648"/>
        </pc:sldMasterMkLst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771246808" sldId="2147483649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43269965" sldId="2147483650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1071504803" sldId="2147483651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2034742851" sldId="2147483652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1047336712" sldId="2147483653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3863359762" sldId="2147483654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2188971958" sldId="2147483655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1375949942" sldId="2147483656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4162521792" sldId="2147483657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2864904877" sldId="2147483658"/>
          </pc:sldLayoutMkLst>
        </pc:sldLayoutChg>
        <pc:sldLayoutChg chg="ad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2451010797" sldId="2147483648"/>
            <pc:sldLayoutMk cId="2717105102" sldId="2147483659"/>
          </pc:sldLayoutMkLst>
        </pc:sldLayoutChg>
      </pc:sldMasterChg>
      <pc:sldMasterChg chg="replId modSldLayout">
        <pc:chgData name="Marc Cooper" userId="S::marc.cooper@bristol.gov.uk::ee276c86-d5c6-4590-8b69-181ba177c796" providerId="AD" clId="Web-{305668F1-F46D-244A-444B-720A3DEF44C1}" dt="2023-07-21T10:53:53.767" v="816"/>
        <pc:sldMasterMkLst>
          <pc:docMk/>
          <pc:sldMasterMk cId="0" sldId="2147483660"/>
        </pc:sldMasterMkLst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2982296974" sldId="2147483661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241556515" sldId="2147483662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856666167" sldId="2147483663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1211452275" sldId="2147483664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2771604071" sldId="2147483665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4108135988" sldId="2147483666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4134661668" sldId="2147483667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479986088" sldId="2147483668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1200972431" sldId="2147483669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3627479151" sldId="2147483670"/>
          </pc:sldLayoutMkLst>
        </pc:sldLayoutChg>
        <pc:sldLayoutChg chg="replId">
          <pc:chgData name="Marc Cooper" userId="S::marc.cooper@bristol.gov.uk::ee276c86-d5c6-4590-8b69-181ba177c796" providerId="AD" clId="Web-{305668F1-F46D-244A-444B-720A3DEF44C1}" dt="2023-07-21T10:53:53.767" v="816"/>
          <pc:sldLayoutMkLst>
            <pc:docMk/>
            <pc:sldMasterMk cId="0" sldId="2147483660"/>
            <pc:sldLayoutMk cId="2440977221" sldId="2147483671"/>
          </pc:sldLayoutMkLst>
        </pc:sldLayoutChg>
      </pc:sldMasterChg>
      <pc:sldMasterChg chg="add replId addSldLayout modSldLayout">
        <pc:chgData name="Marc Cooper" userId="S::marc.cooper@bristol.gov.uk::ee276c86-d5c6-4590-8b69-181ba177c796" providerId="AD" clId="Web-{305668F1-F46D-244A-444B-720A3DEF44C1}" dt="2023-07-21T12:56:45.359" v="2026"/>
        <pc:sldMasterMkLst>
          <pc:docMk/>
          <pc:sldMasterMk cId="1624707660" sldId="2147483672"/>
        </pc:sldMasterMkLst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3822144943" sldId="2147483673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302136468" sldId="2147483674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2298501524" sldId="2147483675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15158125" sldId="2147483676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3760385150" sldId="2147483677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1243789979" sldId="2147483678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2697158467" sldId="2147483679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183013803" sldId="2147483680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1332791227" sldId="2147483681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3027646464" sldId="2147483682"/>
          </pc:sldLayoutMkLst>
        </pc:sldLayoutChg>
        <pc:sldLayoutChg chg="add replId">
          <pc:chgData name="Marc Cooper" userId="S::marc.cooper@bristol.gov.uk::ee276c86-d5c6-4590-8b69-181ba177c796" providerId="AD" clId="Web-{305668F1-F46D-244A-444B-720A3DEF44C1}" dt="2023-07-21T12:56:45.359" v="2026"/>
          <pc:sldLayoutMkLst>
            <pc:docMk/>
            <pc:sldMasterMk cId="1624707660" sldId="2147483672"/>
            <pc:sldLayoutMk cId="3860649945" sldId="2147483683"/>
          </pc:sldLayoutMkLst>
        </pc:sldLayoutChg>
      </pc:sldMasterChg>
    </pc:docChg>
  </pc:docChgLst>
  <pc:docChgLst>
    <pc:chgData name="Marc Cooper" userId="S::marc.cooper@bristol.gov.uk::ee276c86-d5c6-4590-8b69-181ba177c796" providerId="AD" clId="Web-{025EB23D-8525-65E8-E630-A86A7C6A210A}"/>
    <pc:docChg chg="addSld delSld modSld sldOrd">
      <pc:chgData name="Marc Cooper" userId="S::marc.cooper@bristol.gov.uk::ee276c86-d5c6-4590-8b69-181ba177c796" providerId="AD" clId="Web-{025EB23D-8525-65E8-E630-A86A7C6A210A}" dt="2023-10-20T11:50:57.838" v="1740"/>
      <pc:docMkLst>
        <pc:docMk/>
      </pc:docMkLst>
      <pc:sldChg chg="modSp">
        <pc:chgData name="Marc Cooper" userId="S::marc.cooper@bristol.gov.uk::ee276c86-d5c6-4590-8b69-181ba177c796" providerId="AD" clId="Web-{025EB23D-8525-65E8-E630-A86A7C6A210A}" dt="2023-10-20T09:12:39.447" v="50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025EB23D-8525-65E8-E630-A86A7C6A210A}" dt="2023-10-20T09:12:39.447" v="50" actId="20577"/>
          <ac:spMkLst>
            <pc:docMk/>
            <pc:sldMk cId="0" sldId="261"/>
            <ac:spMk id="4" creationId="{47A0EB22-7FE0-43E2-A7B9-E2C2A408C244}"/>
          </ac:spMkLst>
        </pc:spChg>
      </pc:sldChg>
      <pc:sldChg chg="del">
        <pc:chgData name="Marc Cooper" userId="S::marc.cooper@bristol.gov.uk::ee276c86-d5c6-4590-8b69-181ba177c796" providerId="AD" clId="Web-{025EB23D-8525-65E8-E630-A86A7C6A210A}" dt="2023-10-20T09:11:54.148" v="10"/>
        <pc:sldMkLst>
          <pc:docMk/>
          <pc:sldMk cId="735097632" sldId="289"/>
        </pc:sldMkLst>
      </pc:sldChg>
      <pc:sldChg chg="del">
        <pc:chgData name="Marc Cooper" userId="S::marc.cooper@bristol.gov.uk::ee276c86-d5c6-4590-8b69-181ba177c796" providerId="AD" clId="Web-{025EB23D-8525-65E8-E630-A86A7C6A210A}" dt="2023-10-20T09:11:54.163" v="13"/>
        <pc:sldMkLst>
          <pc:docMk/>
          <pc:sldMk cId="1570527733" sldId="293"/>
        </pc:sldMkLst>
      </pc:sldChg>
      <pc:sldChg chg="del">
        <pc:chgData name="Marc Cooper" userId="S::marc.cooper@bristol.gov.uk::ee276c86-d5c6-4590-8b69-181ba177c796" providerId="AD" clId="Web-{025EB23D-8525-65E8-E630-A86A7C6A210A}" dt="2023-10-20T09:11:54.148" v="11"/>
        <pc:sldMkLst>
          <pc:docMk/>
          <pc:sldMk cId="1624878918" sldId="294"/>
        </pc:sldMkLst>
      </pc:sldChg>
      <pc:sldChg chg="del">
        <pc:chgData name="Marc Cooper" userId="S::marc.cooper@bristol.gov.uk::ee276c86-d5c6-4590-8b69-181ba177c796" providerId="AD" clId="Web-{025EB23D-8525-65E8-E630-A86A7C6A210A}" dt="2023-10-20T09:11:54.148" v="9"/>
        <pc:sldMkLst>
          <pc:docMk/>
          <pc:sldMk cId="1163304419" sldId="326"/>
        </pc:sldMkLst>
      </pc:sldChg>
      <pc:sldChg chg="del">
        <pc:chgData name="Marc Cooper" userId="S::marc.cooper@bristol.gov.uk::ee276c86-d5c6-4590-8b69-181ba177c796" providerId="AD" clId="Web-{025EB23D-8525-65E8-E630-A86A7C6A210A}" dt="2023-10-20T09:11:54.148" v="8"/>
        <pc:sldMkLst>
          <pc:docMk/>
          <pc:sldMk cId="2820015720" sldId="342"/>
        </pc:sldMkLst>
      </pc:sldChg>
      <pc:sldChg chg="del">
        <pc:chgData name="Marc Cooper" userId="S::marc.cooper@bristol.gov.uk::ee276c86-d5c6-4590-8b69-181ba177c796" providerId="AD" clId="Web-{025EB23D-8525-65E8-E630-A86A7C6A210A}" dt="2023-10-20T09:11:54.163" v="12"/>
        <pc:sldMkLst>
          <pc:docMk/>
          <pc:sldMk cId="2327226200" sldId="343"/>
        </pc:sldMkLst>
      </pc:sldChg>
      <pc:sldChg chg="modSp new ord">
        <pc:chgData name="Marc Cooper" userId="S::marc.cooper@bristol.gov.uk::ee276c86-d5c6-4590-8b69-181ba177c796" providerId="AD" clId="Web-{025EB23D-8525-65E8-E630-A86A7C6A210A}" dt="2023-10-20T09:28:53.380" v="643" actId="20577"/>
        <pc:sldMkLst>
          <pc:docMk/>
          <pc:sldMk cId="2164869649" sldId="344"/>
        </pc:sldMkLst>
        <pc:spChg chg="mod">
          <ac:chgData name="Marc Cooper" userId="S::marc.cooper@bristol.gov.uk::ee276c86-d5c6-4590-8b69-181ba177c796" providerId="AD" clId="Web-{025EB23D-8525-65E8-E630-A86A7C6A210A}" dt="2023-10-20T09:28:07.721" v="562" actId="20577"/>
          <ac:spMkLst>
            <pc:docMk/>
            <pc:sldMk cId="2164869649" sldId="344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025EB23D-8525-65E8-E630-A86A7C6A210A}" dt="2023-10-20T09:28:53.380" v="643" actId="20577"/>
          <ac:spMkLst>
            <pc:docMk/>
            <pc:sldMk cId="2164869649" sldId="344"/>
            <ac:spMk id="3" creationId="{6A5A5813-CE3E-3592-81AD-45408BBF8E20}"/>
          </ac:spMkLst>
        </pc:spChg>
      </pc:sldChg>
      <pc:sldChg chg="addSp delSp modSp add ord replId">
        <pc:chgData name="Marc Cooper" userId="S::marc.cooper@bristol.gov.uk::ee276c86-d5c6-4590-8b69-181ba177c796" providerId="AD" clId="Web-{025EB23D-8525-65E8-E630-A86A7C6A210A}" dt="2023-10-20T09:58:36.796" v="1131" actId="20577"/>
        <pc:sldMkLst>
          <pc:docMk/>
          <pc:sldMk cId="710612914" sldId="345"/>
        </pc:sldMkLst>
        <pc:spChg chg="mod">
          <ac:chgData name="Marc Cooper" userId="S::marc.cooper@bristol.gov.uk::ee276c86-d5c6-4590-8b69-181ba177c796" providerId="AD" clId="Web-{025EB23D-8525-65E8-E630-A86A7C6A210A}" dt="2023-10-20T09:58:36.796" v="1131" actId="20577"/>
          <ac:spMkLst>
            <pc:docMk/>
            <pc:sldMk cId="710612914" sldId="345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025EB23D-8525-65E8-E630-A86A7C6A210A}" dt="2023-10-20T09:42:27.975" v="885" actId="20577"/>
          <ac:spMkLst>
            <pc:docMk/>
            <pc:sldMk cId="710612914" sldId="345"/>
            <ac:spMk id="3" creationId="{6A5A5813-CE3E-3592-81AD-45408BBF8E20}"/>
          </ac:spMkLst>
        </pc:spChg>
        <pc:picChg chg="add mod">
          <ac:chgData name="Marc Cooper" userId="S::marc.cooper@bristol.gov.uk::ee276c86-d5c6-4590-8b69-181ba177c796" providerId="AD" clId="Web-{025EB23D-8525-65E8-E630-A86A7C6A210A}" dt="2023-10-20T09:39:19.948" v="784" actId="1076"/>
          <ac:picMkLst>
            <pc:docMk/>
            <pc:sldMk cId="710612914" sldId="345"/>
            <ac:picMk id="4" creationId="{639AD597-6988-33C5-7DD0-1D654E209D42}"/>
          </ac:picMkLst>
        </pc:picChg>
        <pc:picChg chg="add del mod">
          <ac:chgData name="Marc Cooper" userId="S::marc.cooper@bristol.gov.uk::ee276c86-d5c6-4590-8b69-181ba177c796" providerId="AD" clId="Web-{025EB23D-8525-65E8-E630-A86A7C6A210A}" dt="2023-10-20T09:38:42.571" v="780"/>
          <ac:picMkLst>
            <pc:docMk/>
            <pc:sldMk cId="710612914" sldId="345"/>
            <ac:picMk id="5" creationId="{CDED4CF5-FF07-9BC5-7072-AB4E001E428C}"/>
          </ac:picMkLst>
        </pc:picChg>
      </pc:sldChg>
      <pc:sldChg chg="modSp add replId">
        <pc:chgData name="Marc Cooper" userId="S::marc.cooper@bristol.gov.uk::ee276c86-d5c6-4590-8b69-181ba177c796" providerId="AD" clId="Web-{025EB23D-8525-65E8-E630-A86A7C6A210A}" dt="2023-10-20T09:26:07.823" v="477" actId="14100"/>
        <pc:sldMkLst>
          <pc:docMk/>
          <pc:sldMk cId="3534744861" sldId="346"/>
        </pc:sldMkLst>
        <pc:spChg chg="mod">
          <ac:chgData name="Marc Cooper" userId="S::marc.cooper@bristol.gov.uk::ee276c86-d5c6-4590-8b69-181ba177c796" providerId="AD" clId="Web-{025EB23D-8525-65E8-E630-A86A7C6A210A}" dt="2023-10-20T09:26:07.823" v="477" actId="14100"/>
          <ac:spMkLst>
            <pc:docMk/>
            <pc:sldMk cId="3534744861" sldId="346"/>
            <ac:spMk id="4" creationId="{47A0EB22-7FE0-43E2-A7B9-E2C2A408C244}"/>
          </ac:spMkLst>
        </pc:spChg>
      </pc:sldChg>
      <pc:sldChg chg="addSp delSp modSp add replId">
        <pc:chgData name="Marc Cooper" userId="S::marc.cooper@bristol.gov.uk::ee276c86-d5c6-4590-8b69-181ba177c796" providerId="AD" clId="Web-{025EB23D-8525-65E8-E630-A86A7C6A210A}" dt="2023-10-20T09:23:02.890" v="384" actId="20577"/>
        <pc:sldMkLst>
          <pc:docMk/>
          <pc:sldMk cId="2617398606" sldId="347"/>
        </pc:sldMkLst>
        <pc:spChg chg="add del mod">
          <ac:chgData name="Marc Cooper" userId="S::marc.cooper@bristol.gov.uk::ee276c86-d5c6-4590-8b69-181ba177c796" providerId="AD" clId="Web-{025EB23D-8525-65E8-E630-A86A7C6A210A}" dt="2023-10-20T09:23:02.890" v="384" actId="20577"/>
          <ac:spMkLst>
            <pc:docMk/>
            <pc:sldMk cId="2617398606" sldId="347"/>
            <ac:spMk id="4" creationId="{47A0EB22-7FE0-43E2-A7B9-E2C2A408C244}"/>
          </ac:spMkLst>
        </pc:spChg>
      </pc:sldChg>
      <pc:sldChg chg="modSp add replId">
        <pc:chgData name="Marc Cooper" userId="S::marc.cooper@bristol.gov.uk::ee276c86-d5c6-4590-8b69-181ba177c796" providerId="AD" clId="Web-{025EB23D-8525-65E8-E630-A86A7C6A210A}" dt="2023-10-20T09:25:58.073" v="475" actId="14100"/>
        <pc:sldMkLst>
          <pc:docMk/>
          <pc:sldMk cId="3953289230" sldId="348"/>
        </pc:sldMkLst>
        <pc:spChg chg="mod">
          <ac:chgData name="Marc Cooper" userId="S::marc.cooper@bristol.gov.uk::ee276c86-d5c6-4590-8b69-181ba177c796" providerId="AD" clId="Web-{025EB23D-8525-65E8-E630-A86A7C6A210A}" dt="2023-10-20T09:25:58.073" v="475" actId="14100"/>
          <ac:spMkLst>
            <pc:docMk/>
            <pc:sldMk cId="3953289230" sldId="348"/>
            <ac:spMk id="4" creationId="{47A0EB22-7FE0-43E2-A7B9-E2C2A408C244}"/>
          </ac:spMkLst>
        </pc:spChg>
      </pc:sldChg>
      <pc:sldChg chg="modSp add replId">
        <pc:chgData name="Marc Cooper" userId="S::marc.cooper@bristol.gov.uk::ee276c86-d5c6-4590-8b69-181ba177c796" providerId="AD" clId="Web-{025EB23D-8525-65E8-E630-A86A7C6A210A}" dt="2023-10-20T09:27:02.858" v="515" actId="20577"/>
        <pc:sldMkLst>
          <pc:docMk/>
          <pc:sldMk cId="739354280" sldId="349"/>
        </pc:sldMkLst>
        <pc:spChg chg="mod">
          <ac:chgData name="Marc Cooper" userId="S::marc.cooper@bristol.gov.uk::ee276c86-d5c6-4590-8b69-181ba177c796" providerId="AD" clId="Web-{025EB23D-8525-65E8-E630-A86A7C6A210A}" dt="2023-10-20T09:27:02.858" v="515" actId="20577"/>
          <ac:spMkLst>
            <pc:docMk/>
            <pc:sldMk cId="739354280" sldId="349"/>
            <ac:spMk id="4" creationId="{47A0EB22-7FE0-43E2-A7B9-E2C2A408C244}"/>
          </ac:spMkLst>
        </pc:spChg>
      </pc:sldChg>
      <pc:sldChg chg="add del replId">
        <pc:chgData name="Marc Cooper" userId="S::marc.cooper@bristol.gov.uk::ee276c86-d5c6-4590-8b69-181ba177c796" providerId="AD" clId="Web-{025EB23D-8525-65E8-E630-A86A7C6A210A}" dt="2023-10-20T09:26:15.605" v="478"/>
        <pc:sldMkLst>
          <pc:docMk/>
          <pc:sldMk cId="2016547966" sldId="349"/>
        </pc:sldMkLst>
      </pc:sldChg>
      <pc:sldChg chg="modSp add replId">
        <pc:chgData name="Marc Cooper" userId="S::marc.cooper@bristol.gov.uk::ee276c86-d5c6-4590-8b69-181ba177c796" providerId="AD" clId="Web-{025EB23D-8525-65E8-E630-A86A7C6A210A}" dt="2023-10-20T09:27:41.610" v="553" actId="20577"/>
        <pc:sldMkLst>
          <pc:docMk/>
          <pc:sldMk cId="4270500797" sldId="350"/>
        </pc:sldMkLst>
        <pc:spChg chg="mod">
          <ac:chgData name="Marc Cooper" userId="S::marc.cooper@bristol.gov.uk::ee276c86-d5c6-4590-8b69-181ba177c796" providerId="AD" clId="Web-{025EB23D-8525-65E8-E630-A86A7C6A210A}" dt="2023-10-20T09:27:41.610" v="553" actId="20577"/>
          <ac:spMkLst>
            <pc:docMk/>
            <pc:sldMk cId="4270500797" sldId="350"/>
            <ac:spMk id="4" creationId="{47A0EB22-7FE0-43E2-A7B9-E2C2A408C244}"/>
          </ac:spMkLst>
        </pc:spChg>
      </pc:sldChg>
      <pc:sldChg chg="add ord replId">
        <pc:chgData name="Marc Cooper" userId="S::marc.cooper@bristol.gov.uk::ee276c86-d5c6-4590-8b69-181ba177c796" providerId="AD" clId="Web-{025EB23D-8525-65E8-E630-A86A7C6A210A}" dt="2023-10-20T09:29:58.603" v="646"/>
        <pc:sldMkLst>
          <pc:docMk/>
          <pc:sldMk cId="846994700" sldId="351"/>
        </pc:sldMkLst>
      </pc:sldChg>
      <pc:sldChg chg="addSp delSp modSp add replId">
        <pc:chgData name="Marc Cooper" userId="S::marc.cooper@bristol.gov.uk::ee276c86-d5c6-4590-8b69-181ba177c796" providerId="AD" clId="Web-{025EB23D-8525-65E8-E630-A86A7C6A210A}" dt="2023-10-20T09:59:41.441" v="1162" actId="20577"/>
        <pc:sldMkLst>
          <pc:docMk/>
          <pc:sldMk cId="1642595699" sldId="352"/>
        </pc:sldMkLst>
        <pc:spChg chg="mod">
          <ac:chgData name="Marc Cooper" userId="S::marc.cooper@bristol.gov.uk::ee276c86-d5c6-4590-8b69-181ba177c796" providerId="AD" clId="Web-{025EB23D-8525-65E8-E630-A86A7C6A210A}" dt="2023-10-20T09:30:37.683" v="667" actId="20577"/>
          <ac:spMkLst>
            <pc:docMk/>
            <pc:sldMk cId="1642595699" sldId="352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025EB23D-8525-65E8-E630-A86A7C6A210A}" dt="2023-10-20T09:57:40.012" v="1127" actId="14100"/>
          <ac:spMkLst>
            <pc:docMk/>
            <pc:sldMk cId="1642595699" sldId="352"/>
            <ac:spMk id="3" creationId="{6A5A5813-CE3E-3592-81AD-45408BBF8E20}"/>
          </ac:spMkLst>
        </pc:spChg>
        <pc:spChg chg="add mod">
          <ac:chgData name="Marc Cooper" userId="S::marc.cooper@bristol.gov.uk::ee276c86-d5c6-4590-8b69-181ba177c796" providerId="AD" clId="Web-{025EB23D-8525-65E8-E630-A86A7C6A210A}" dt="2023-10-20T09:59:41.441" v="1162" actId="20577"/>
          <ac:spMkLst>
            <pc:docMk/>
            <pc:sldMk cId="1642595699" sldId="352"/>
            <ac:spMk id="5" creationId="{1A832643-E653-11F2-0675-9B7C1FBD80D9}"/>
          </ac:spMkLst>
        </pc:spChg>
        <pc:picChg chg="add del mod">
          <ac:chgData name="Marc Cooper" userId="S::marc.cooper@bristol.gov.uk::ee276c86-d5c6-4590-8b69-181ba177c796" providerId="AD" clId="Web-{025EB23D-8525-65E8-E630-A86A7C6A210A}" dt="2023-10-20T09:44:29.107" v="920"/>
          <ac:picMkLst>
            <pc:docMk/>
            <pc:sldMk cId="1642595699" sldId="352"/>
            <ac:picMk id="4" creationId="{3FFEDFAD-0571-7F62-2C8B-B275C629F052}"/>
          </ac:picMkLst>
        </pc:picChg>
      </pc:sldChg>
      <pc:sldChg chg="modSp add replId">
        <pc:chgData name="Marc Cooper" userId="S::marc.cooper@bristol.gov.uk::ee276c86-d5c6-4590-8b69-181ba177c796" providerId="AD" clId="Web-{025EB23D-8525-65E8-E630-A86A7C6A210A}" dt="2023-10-20T09:51:00.254" v="939" actId="20577"/>
        <pc:sldMkLst>
          <pc:docMk/>
          <pc:sldMk cId="3373327915" sldId="353"/>
        </pc:sldMkLst>
        <pc:spChg chg="mod">
          <ac:chgData name="Marc Cooper" userId="S::marc.cooper@bristol.gov.uk::ee276c86-d5c6-4590-8b69-181ba177c796" providerId="AD" clId="Web-{025EB23D-8525-65E8-E630-A86A7C6A210A}" dt="2023-10-20T09:42:47.585" v="902" actId="20577"/>
          <ac:spMkLst>
            <pc:docMk/>
            <pc:sldMk cId="3373327915" sldId="353"/>
            <ac:spMk id="2" creationId="{0264B482-034D-BB22-B8F3-D1C698E40E7A}"/>
          </ac:spMkLst>
        </pc:spChg>
        <pc:spChg chg="mod">
          <ac:chgData name="Marc Cooper" userId="S::marc.cooper@bristol.gov.uk::ee276c86-d5c6-4590-8b69-181ba177c796" providerId="AD" clId="Web-{025EB23D-8525-65E8-E630-A86A7C6A210A}" dt="2023-10-20T09:51:00.254" v="939" actId="20577"/>
          <ac:spMkLst>
            <pc:docMk/>
            <pc:sldMk cId="3373327915" sldId="353"/>
            <ac:spMk id="3" creationId="{6A5A5813-CE3E-3592-81AD-45408BBF8E20}"/>
          </ac:spMkLst>
        </pc:spChg>
      </pc:sldChg>
      <pc:sldChg chg="addSp delSp modSp add ord replId">
        <pc:chgData name="Marc Cooper" userId="S::marc.cooper@bristol.gov.uk::ee276c86-d5c6-4590-8b69-181ba177c796" providerId="AD" clId="Web-{025EB23D-8525-65E8-E630-A86A7C6A210A}" dt="2023-10-20T09:44:14.762" v="919" actId="20577"/>
        <pc:sldMkLst>
          <pc:docMk/>
          <pc:sldMk cId="795445334" sldId="354"/>
        </pc:sldMkLst>
        <pc:spChg chg="mod">
          <ac:chgData name="Marc Cooper" userId="S::marc.cooper@bristol.gov.uk::ee276c86-d5c6-4590-8b69-181ba177c796" providerId="AD" clId="Web-{025EB23D-8525-65E8-E630-A86A7C6A210A}" dt="2023-10-20T09:44:14.762" v="919" actId="20577"/>
          <ac:spMkLst>
            <pc:docMk/>
            <pc:sldMk cId="795445334" sldId="354"/>
            <ac:spMk id="2" creationId="{0264B482-034D-BB22-B8F3-D1C698E40E7A}"/>
          </ac:spMkLst>
        </pc:spChg>
        <pc:spChg chg="del">
          <ac:chgData name="Marc Cooper" userId="S::marc.cooper@bristol.gov.uk::ee276c86-d5c6-4590-8b69-181ba177c796" providerId="AD" clId="Web-{025EB23D-8525-65E8-E630-A86A7C6A210A}" dt="2023-10-20T09:43:31.775" v="905"/>
          <ac:spMkLst>
            <pc:docMk/>
            <pc:sldMk cId="795445334" sldId="354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09:43:35.463" v="907"/>
          <ac:spMkLst>
            <pc:docMk/>
            <pc:sldMk cId="795445334" sldId="354"/>
            <ac:spMk id="6" creationId="{F3C1EDC5-158A-6619-90F9-011E1FB1FB01}"/>
          </ac:spMkLst>
        </pc:spChg>
        <pc:picChg chg="mod">
          <ac:chgData name="Marc Cooper" userId="S::marc.cooper@bristol.gov.uk::ee276c86-d5c6-4590-8b69-181ba177c796" providerId="AD" clId="Web-{025EB23D-8525-65E8-E630-A86A7C6A210A}" dt="2023-10-20T09:43:56.527" v="913" actId="14100"/>
          <ac:picMkLst>
            <pc:docMk/>
            <pc:sldMk cId="795445334" sldId="354"/>
            <ac:picMk id="4" creationId="{3FFEDFAD-0571-7F62-2C8B-B275C629F052}"/>
          </ac:picMkLst>
        </pc:picChg>
      </pc:sldChg>
      <pc:sldChg chg="addSp delSp modSp add ord replId">
        <pc:chgData name="Marc Cooper" userId="S::marc.cooper@bristol.gov.uk::ee276c86-d5c6-4590-8b69-181ba177c796" providerId="AD" clId="Web-{025EB23D-8525-65E8-E630-A86A7C6A210A}" dt="2023-10-20T11:13:00.411" v="1473" actId="20577"/>
        <pc:sldMkLst>
          <pc:docMk/>
          <pc:sldMk cId="3944021221" sldId="355"/>
        </pc:sldMkLst>
        <pc:spChg chg="mod">
          <ac:chgData name="Marc Cooper" userId="S::marc.cooper@bristol.gov.uk::ee276c86-d5c6-4590-8b69-181ba177c796" providerId="AD" clId="Web-{025EB23D-8525-65E8-E630-A86A7C6A210A}" dt="2023-10-20T10:04:30.426" v="1201" actId="20577"/>
          <ac:spMkLst>
            <pc:docMk/>
            <pc:sldMk cId="3944021221" sldId="355"/>
            <ac:spMk id="2" creationId="{0264B482-034D-BB22-B8F3-D1C698E40E7A}"/>
          </ac:spMkLst>
        </pc:spChg>
        <pc:spChg chg="del">
          <ac:chgData name="Marc Cooper" userId="S::marc.cooper@bristol.gov.uk::ee276c86-d5c6-4590-8b69-181ba177c796" providerId="AD" clId="Web-{025EB23D-8525-65E8-E630-A86A7C6A210A}" dt="2023-10-20T10:04:11.956" v="1187"/>
          <ac:spMkLst>
            <pc:docMk/>
            <pc:sldMk cId="3944021221" sldId="355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10:04:15.550" v="1189"/>
          <ac:spMkLst>
            <pc:docMk/>
            <pc:sldMk cId="3944021221" sldId="355"/>
            <ac:spMk id="5" creationId="{AFDA68B0-2A0C-A8A6-F746-17BB923462E0}"/>
          </ac:spMkLst>
        </pc:spChg>
        <pc:spChg chg="add mod">
          <ac:chgData name="Marc Cooper" userId="S::marc.cooper@bristol.gov.uk::ee276c86-d5c6-4590-8b69-181ba177c796" providerId="AD" clId="Web-{025EB23D-8525-65E8-E630-A86A7C6A210A}" dt="2023-10-20T11:13:00.411" v="1473" actId="20577"/>
          <ac:spMkLst>
            <pc:docMk/>
            <pc:sldMk cId="3944021221" sldId="355"/>
            <ac:spMk id="7" creationId="{6CCC24F2-0DCB-032A-0506-9CE4DD43D179}"/>
          </ac:spMkLst>
        </pc:spChg>
        <pc:picChg chg="add">
          <ac:chgData name="Marc Cooper" userId="S::marc.cooper@bristol.gov.uk::ee276c86-d5c6-4590-8b69-181ba177c796" providerId="AD" clId="Web-{025EB23D-8525-65E8-E630-A86A7C6A210A}" dt="2023-10-20T10:04:13.456" v="1188"/>
          <ac:picMkLst>
            <pc:docMk/>
            <pc:sldMk cId="3944021221" sldId="355"/>
            <ac:picMk id="6" creationId="{4C72CF44-2A0F-8466-0D94-ED2E0B5F6E91}"/>
          </ac:picMkLst>
        </pc:picChg>
      </pc:sldChg>
      <pc:sldChg chg="modSp add replId">
        <pc:chgData name="Marc Cooper" userId="S::marc.cooper@bristol.gov.uk::ee276c86-d5c6-4590-8b69-181ba177c796" providerId="AD" clId="Web-{025EB23D-8525-65E8-E630-A86A7C6A210A}" dt="2023-10-20T10:05:04.350" v="1213" actId="20577"/>
        <pc:sldMkLst>
          <pc:docMk/>
          <pc:sldMk cId="1590068270" sldId="356"/>
        </pc:sldMkLst>
        <pc:spChg chg="mod">
          <ac:chgData name="Marc Cooper" userId="S::marc.cooper@bristol.gov.uk::ee276c86-d5c6-4590-8b69-181ba177c796" providerId="AD" clId="Web-{025EB23D-8525-65E8-E630-A86A7C6A210A}" dt="2023-10-20T10:05:04.350" v="1213" actId="20577"/>
          <ac:spMkLst>
            <pc:docMk/>
            <pc:sldMk cId="1590068270" sldId="356"/>
            <ac:spMk id="2" creationId="{0264B482-034D-BB22-B8F3-D1C698E40E7A}"/>
          </ac:spMkLst>
        </pc:spChg>
      </pc:sldChg>
      <pc:sldChg chg="addSp delSp modSp add replId">
        <pc:chgData name="Marc Cooper" userId="S::marc.cooper@bristol.gov.uk::ee276c86-d5c6-4590-8b69-181ba177c796" providerId="AD" clId="Web-{025EB23D-8525-65E8-E630-A86A7C6A210A}" dt="2023-10-20T10:23:22.132" v="1355"/>
        <pc:sldMkLst>
          <pc:docMk/>
          <pc:sldMk cId="3402936523" sldId="357"/>
        </pc:sldMkLst>
        <pc:spChg chg="mod">
          <ac:chgData name="Marc Cooper" userId="S::marc.cooper@bristol.gov.uk::ee276c86-d5c6-4590-8b69-181ba177c796" providerId="AD" clId="Web-{025EB23D-8525-65E8-E630-A86A7C6A210A}" dt="2023-10-20T10:05:18.554" v="1224" actId="20577"/>
          <ac:spMkLst>
            <pc:docMk/>
            <pc:sldMk cId="3402936523" sldId="357"/>
            <ac:spMk id="2" creationId="{0264B482-034D-BB22-B8F3-D1C698E40E7A}"/>
          </ac:spMkLst>
        </pc:spChg>
        <pc:spChg chg="del">
          <ac:chgData name="Marc Cooper" userId="S::marc.cooper@bristol.gov.uk::ee276c86-d5c6-4590-8b69-181ba177c796" providerId="AD" clId="Web-{025EB23D-8525-65E8-E630-A86A7C6A210A}" dt="2023-10-20T10:06:15.073" v="1225"/>
          <ac:spMkLst>
            <pc:docMk/>
            <pc:sldMk cId="3402936523" sldId="357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10:06:16.229" v="1226"/>
          <ac:spMkLst>
            <pc:docMk/>
            <pc:sldMk cId="3402936523" sldId="357"/>
            <ac:spMk id="5" creationId="{ABA5977E-34BF-4376-4F57-8A0FD37A0E63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10:06:42.699" v="1230"/>
          <ac:spMkLst>
            <pc:docMk/>
            <pc:sldMk cId="3402936523" sldId="357"/>
            <ac:spMk id="8" creationId="{B7FFFD8E-F3A7-A106-FE93-7D9261E262E0}"/>
          </ac:spMkLst>
        </pc:spChg>
        <pc:picChg chg="add del mod ord">
          <ac:chgData name="Marc Cooper" userId="S::marc.cooper@bristol.gov.uk::ee276c86-d5c6-4590-8b69-181ba177c796" providerId="AD" clId="Web-{025EB23D-8525-65E8-E630-A86A7C6A210A}" dt="2023-10-20T10:06:38.980" v="1229"/>
          <ac:picMkLst>
            <pc:docMk/>
            <pc:sldMk cId="3402936523" sldId="357"/>
            <ac:picMk id="6" creationId="{50DCB29D-47A5-A3AA-6513-D7BF3837DF79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0:19:23.524" v="1328"/>
          <ac:picMkLst>
            <pc:docMk/>
            <pc:sldMk cId="3402936523" sldId="357"/>
            <ac:picMk id="9" creationId="{D952CB4B-8025-4968-5238-173BE9AB0D76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0:19:23.524" v="1327"/>
          <ac:picMkLst>
            <pc:docMk/>
            <pc:sldMk cId="3402936523" sldId="357"/>
            <ac:picMk id="10" creationId="{A7A6D147-E4A9-FAE1-345C-7C68E676399C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0:19:23.524" v="1326"/>
          <ac:picMkLst>
            <pc:docMk/>
            <pc:sldMk cId="3402936523" sldId="357"/>
            <ac:picMk id="11" creationId="{47E74CE9-2169-3698-CFCA-C69987D6D7E8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0:19:23.524" v="1325"/>
          <ac:picMkLst>
            <pc:docMk/>
            <pc:sldMk cId="3402936523" sldId="357"/>
            <ac:picMk id="12" creationId="{D8048D77-F1D2-3BD7-3A1E-652CE51E6D27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0:23:19.788" v="1354"/>
          <ac:picMkLst>
            <pc:docMk/>
            <pc:sldMk cId="3402936523" sldId="357"/>
            <ac:picMk id="13" creationId="{6415FC1F-C964-9C6D-BCFB-CE0E3B7DDE1B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0:23:22.132" v="1355"/>
          <ac:picMkLst>
            <pc:docMk/>
            <pc:sldMk cId="3402936523" sldId="357"/>
            <ac:picMk id="14" creationId="{9EE98885-861C-4E87-0BD6-429552CF2F91}"/>
          </ac:picMkLst>
        </pc:picChg>
      </pc:sldChg>
      <pc:sldChg chg="addSp delSp modSp add del replId">
        <pc:chgData name="Marc Cooper" userId="S::marc.cooper@bristol.gov.uk::ee276c86-d5c6-4590-8b69-181ba177c796" providerId="AD" clId="Web-{025EB23D-8525-65E8-E630-A86A7C6A210A}" dt="2023-10-20T11:12:00.173" v="1454"/>
        <pc:sldMkLst>
          <pc:docMk/>
          <pc:sldMk cId="2003929633" sldId="358"/>
        </pc:sldMkLst>
        <pc:spChg chg="mod">
          <ac:chgData name="Marc Cooper" userId="S::marc.cooper@bristol.gov.uk::ee276c86-d5c6-4590-8b69-181ba177c796" providerId="AD" clId="Web-{025EB23D-8525-65E8-E630-A86A7C6A210A}" dt="2023-10-20T10:20:06.183" v="1340" actId="20577"/>
          <ac:spMkLst>
            <pc:docMk/>
            <pc:sldMk cId="2003929633" sldId="358"/>
            <ac:spMk id="2" creationId="{0264B482-034D-BB22-B8F3-D1C698E40E7A}"/>
          </ac:spMkLst>
        </pc:spChg>
        <pc:spChg chg="del">
          <ac:chgData name="Marc Cooper" userId="S::marc.cooper@bristol.gov.uk::ee276c86-d5c6-4590-8b69-181ba177c796" providerId="AD" clId="Web-{025EB23D-8525-65E8-E630-A86A7C6A210A}" dt="2023-10-20T10:20:09.449" v="1341"/>
          <ac:spMkLst>
            <pc:docMk/>
            <pc:sldMk cId="2003929633" sldId="358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10:20:12.527" v="1342"/>
          <ac:spMkLst>
            <pc:docMk/>
            <pc:sldMk cId="2003929633" sldId="358"/>
            <ac:spMk id="5" creationId="{EFB4FC46-79D8-B1B5-8F52-FF2D23B2672E}"/>
          </ac:spMkLst>
        </pc:spChg>
        <pc:picChg chg="add del mod modCrop">
          <ac:chgData name="Marc Cooper" userId="S::marc.cooper@bristol.gov.uk::ee276c86-d5c6-4590-8b69-181ba177c796" providerId="AD" clId="Web-{025EB23D-8525-65E8-E630-A86A7C6A210A}" dt="2023-10-20T10:43:05.668" v="1421"/>
          <ac:picMkLst>
            <pc:docMk/>
            <pc:sldMk cId="2003929633" sldId="358"/>
            <ac:picMk id="6" creationId="{9D62E2CC-67F4-B843-D28D-DDC9D469CF42}"/>
          </ac:picMkLst>
        </pc:picChg>
        <pc:picChg chg="add del mod">
          <ac:chgData name="Marc Cooper" userId="S::marc.cooper@bristol.gov.uk::ee276c86-d5c6-4590-8b69-181ba177c796" providerId="AD" clId="Web-{025EB23D-8525-65E8-E630-A86A7C6A210A}" dt="2023-10-20T10:33:51.495" v="1399"/>
          <ac:picMkLst>
            <pc:docMk/>
            <pc:sldMk cId="2003929633" sldId="358"/>
            <ac:picMk id="7" creationId="{0BBEFF16-31EF-98D2-9A33-C9B1375E46D1}"/>
          </ac:picMkLst>
        </pc:picChg>
        <pc:picChg chg="add mod">
          <ac:chgData name="Marc Cooper" userId="S::marc.cooper@bristol.gov.uk::ee276c86-d5c6-4590-8b69-181ba177c796" providerId="AD" clId="Web-{025EB23D-8525-65E8-E630-A86A7C6A210A}" dt="2023-10-20T10:34:03.621" v="1403" actId="1076"/>
          <ac:picMkLst>
            <pc:docMk/>
            <pc:sldMk cId="2003929633" sldId="358"/>
            <ac:picMk id="8" creationId="{682C84D3-E698-E276-CFAE-AD7648EB64CC}"/>
          </ac:picMkLst>
        </pc:picChg>
        <pc:picChg chg="add mod">
          <ac:chgData name="Marc Cooper" userId="S::marc.cooper@bristol.gov.uk::ee276c86-d5c6-4590-8b69-181ba177c796" providerId="AD" clId="Web-{025EB23D-8525-65E8-E630-A86A7C6A210A}" dt="2023-10-20T10:36:27.317" v="1419" actId="1076"/>
          <ac:picMkLst>
            <pc:docMk/>
            <pc:sldMk cId="2003929633" sldId="358"/>
            <ac:picMk id="9" creationId="{2DC3A9DC-8EFE-3322-88B4-45FAA98740B3}"/>
          </ac:picMkLst>
        </pc:picChg>
      </pc:sldChg>
      <pc:sldChg chg="addSp delSp modSp add replId">
        <pc:chgData name="Marc Cooper" userId="S::marc.cooper@bristol.gov.uk::ee276c86-d5c6-4590-8b69-181ba177c796" providerId="AD" clId="Web-{025EB23D-8525-65E8-E630-A86A7C6A210A}" dt="2023-10-20T11:13:09.646" v="1474"/>
        <pc:sldMkLst>
          <pc:docMk/>
          <pc:sldMk cId="3837542050" sldId="359"/>
        </pc:sldMkLst>
        <pc:picChg chg="add del mod modCrop">
          <ac:chgData name="Marc Cooper" userId="S::marc.cooper@bristol.gov.uk::ee276c86-d5c6-4590-8b69-181ba177c796" providerId="AD" clId="Web-{025EB23D-8525-65E8-E630-A86A7C6A210A}" dt="2023-10-20T11:13:09.646" v="1474"/>
          <ac:picMkLst>
            <pc:docMk/>
            <pc:sldMk cId="3837542050" sldId="359"/>
            <ac:picMk id="4" creationId="{76DCBBF6-A328-BB37-6C34-BFC87BD1EE35}"/>
          </ac:picMkLst>
        </pc:picChg>
      </pc:sldChg>
      <pc:sldChg chg="add del replId">
        <pc:chgData name="Marc Cooper" userId="S::marc.cooper@bristol.gov.uk::ee276c86-d5c6-4590-8b69-181ba177c796" providerId="AD" clId="Web-{025EB23D-8525-65E8-E630-A86A7C6A210A}" dt="2023-10-20T10:15:35.230" v="1274"/>
        <pc:sldMkLst>
          <pc:docMk/>
          <pc:sldMk cId="76974812" sldId="360"/>
        </pc:sldMkLst>
      </pc:sldChg>
      <pc:sldChg chg="addSp delSp modSp add replId">
        <pc:chgData name="Marc Cooper" userId="S::marc.cooper@bristol.gov.uk::ee276c86-d5c6-4590-8b69-181ba177c796" providerId="AD" clId="Web-{025EB23D-8525-65E8-E630-A86A7C6A210A}" dt="2023-10-20T10:36:22.660" v="1417"/>
        <pc:sldMkLst>
          <pc:docMk/>
          <pc:sldMk cId="2466556484" sldId="360"/>
        </pc:sldMkLst>
        <pc:spChg chg="mod">
          <ac:chgData name="Marc Cooper" userId="S::marc.cooper@bristol.gov.uk::ee276c86-d5c6-4590-8b69-181ba177c796" providerId="AD" clId="Web-{025EB23D-8525-65E8-E630-A86A7C6A210A}" dt="2023-10-20T10:20:26.981" v="1351" actId="20577"/>
          <ac:spMkLst>
            <pc:docMk/>
            <pc:sldMk cId="2466556484" sldId="360"/>
            <ac:spMk id="2" creationId="{0264B482-034D-BB22-B8F3-D1C698E40E7A}"/>
          </ac:spMkLst>
        </pc:spChg>
        <pc:spChg chg="del">
          <ac:chgData name="Marc Cooper" userId="S::marc.cooper@bristol.gov.uk::ee276c86-d5c6-4590-8b69-181ba177c796" providerId="AD" clId="Web-{025EB23D-8525-65E8-E630-A86A7C6A210A}" dt="2023-10-20T10:20:19.637" v="1343"/>
          <ac:spMkLst>
            <pc:docMk/>
            <pc:sldMk cId="2466556484" sldId="360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10:20:23.512" v="1344"/>
          <ac:spMkLst>
            <pc:docMk/>
            <pc:sldMk cId="2466556484" sldId="360"/>
            <ac:spMk id="5" creationId="{95469128-6EE0-8FA2-6D9D-AA4ABE6EBB85}"/>
          </ac:spMkLst>
        </pc:spChg>
        <pc:picChg chg="add del mod modCrop">
          <ac:chgData name="Marc Cooper" userId="S::marc.cooper@bristol.gov.uk::ee276c86-d5c6-4590-8b69-181ba177c796" providerId="AD" clId="Web-{025EB23D-8525-65E8-E630-A86A7C6A210A}" dt="2023-10-20T10:36:22.660" v="1417"/>
          <ac:picMkLst>
            <pc:docMk/>
            <pc:sldMk cId="2466556484" sldId="360"/>
            <ac:picMk id="6" creationId="{E1C00DF1-10AD-A4C5-1134-351C4D17F640}"/>
          </ac:picMkLst>
        </pc:picChg>
      </pc:sldChg>
      <pc:sldChg chg="addSp delSp modSp add del replId">
        <pc:chgData name="Marc Cooper" userId="S::marc.cooper@bristol.gov.uk::ee276c86-d5c6-4590-8b69-181ba177c796" providerId="AD" clId="Web-{025EB23D-8525-65E8-E630-A86A7C6A210A}" dt="2023-10-20T10:27:46.397" v="1380"/>
        <pc:sldMkLst>
          <pc:docMk/>
          <pc:sldMk cId="147300122" sldId="361"/>
        </pc:sldMkLst>
        <pc:picChg chg="add mod modCrop">
          <ac:chgData name="Marc Cooper" userId="S::marc.cooper@bristol.gov.uk::ee276c86-d5c6-4590-8b69-181ba177c796" providerId="AD" clId="Web-{025EB23D-8525-65E8-E630-A86A7C6A210A}" dt="2023-10-20T10:26:35.486" v="1379" actId="1076"/>
          <ac:picMkLst>
            <pc:docMk/>
            <pc:sldMk cId="147300122" sldId="361"/>
            <ac:picMk id="3" creationId="{3949E962-D38A-31AA-E4F0-8C2A25878141}"/>
          </ac:picMkLst>
        </pc:picChg>
        <pc:picChg chg="add del mod">
          <ac:chgData name="Marc Cooper" userId="S::marc.cooper@bristol.gov.uk::ee276c86-d5c6-4590-8b69-181ba177c796" providerId="AD" clId="Web-{025EB23D-8525-65E8-E630-A86A7C6A210A}" dt="2023-10-20T10:25:48.155" v="1369"/>
          <ac:picMkLst>
            <pc:docMk/>
            <pc:sldMk cId="147300122" sldId="361"/>
            <ac:picMk id="4" creationId="{E869D56A-5D59-24AE-4241-FE208C40A5EC}"/>
          </ac:picMkLst>
        </pc:picChg>
        <pc:picChg chg="add mod modCrop">
          <ac:chgData name="Marc Cooper" userId="S::marc.cooper@bristol.gov.uk::ee276c86-d5c6-4590-8b69-181ba177c796" providerId="AD" clId="Web-{025EB23D-8525-65E8-E630-A86A7C6A210A}" dt="2023-10-20T10:26:26.861" v="1378" actId="1076"/>
          <ac:picMkLst>
            <pc:docMk/>
            <pc:sldMk cId="147300122" sldId="361"/>
            <ac:picMk id="5" creationId="{D1747F0E-7646-E962-E5BD-F90623A9A362}"/>
          </ac:picMkLst>
        </pc:picChg>
        <pc:picChg chg="del">
          <ac:chgData name="Marc Cooper" userId="S::marc.cooper@bristol.gov.uk::ee276c86-d5c6-4590-8b69-181ba177c796" providerId="AD" clId="Web-{025EB23D-8525-65E8-E630-A86A7C6A210A}" dt="2023-10-20T10:23:26.397" v="1357"/>
          <ac:picMkLst>
            <pc:docMk/>
            <pc:sldMk cId="147300122" sldId="361"/>
            <ac:picMk id="13" creationId="{6415FC1F-C964-9C6D-BCFB-CE0E3B7DDE1B}"/>
          </ac:picMkLst>
        </pc:picChg>
        <pc:picChg chg="del">
          <ac:chgData name="Marc Cooper" userId="S::marc.cooper@bristol.gov.uk::ee276c86-d5c6-4590-8b69-181ba177c796" providerId="AD" clId="Web-{025EB23D-8525-65E8-E630-A86A7C6A210A}" dt="2023-10-20T10:23:26.819" v="1358"/>
          <ac:picMkLst>
            <pc:docMk/>
            <pc:sldMk cId="147300122" sldId="361"/>
            <ac:picMk id="14" creationId="{9EE98885-861C-4E87-0BD6-429552CF2F91}"/>
          </ac:picMkLst>
        </pc:picChg>
      </pc:sldChg>
      <pc:sldChg chg="addSp delSp modSp add ord replId">
        <pc:chgData name="Marc Cooper" userId="S::marc.cooper@bristol.gov.uk::ee276c86-d5c6-4590-8b69-181ba177c796" providerId="AD" clId="Web-{025EB23D-8525-65E8-E630-A86A7C6A210A}" dt="2023-10-20T11:12:09.518" v="1456"/>
        <pc:sldMkLst>
          <pc:docMk/>
          <pc:sldMk cId="3473494989" sldId="361"/>
        </pc:sldMkLst>
        <pc:spChg chg="del">
          <ac:chgData name="Marc Cooper" userId="S::marc.cooper@bristol.gov.uk::ee276c86-d5c6-4590-8b69-181ba177c796" providerId="AD" clId="Web-{025EB23D-8525-65E8-E630-A86A7C6A210A}" dt="2023-10-20T11:01:22.496" v="1439"/>
          <ac:spMkLst>
            <pc:docMk/>
            <pc:sldMk cId="3473494989" sldId="361"/>
            <ac:spMk id="3" creationId="{6A5A5813-CE3E-3592-81AD-45408BBF8E20}"/>
          </ac:spMkLst>
        </pc:spChg>
        <pc:spChg chg="add del mod">
          <ac:chgData name="Marc Cooper" userId="S::marc.cooper@bristol.gov.uk::ee276c86-d5c6-4590-8b69-181ba177c796" providerId="AD" clId="Web-{025EB23D-8525-65E8-E630-A86A7C6A210A}" dt="2023-10-20T11:01:26.293" v="1440"/>
          <ac:spMkLst>
            <pc:docMk/>
            <pc:sldMk cId="3473494989" sldId="361"/>
            <ac:spMk id="6" creationId="{0E55E036-03ED-ADB8-012A-B4FDF0F99568}"/>
          </ac:spMkLst>
        </pc:spChg>
        <pc:picChg chg="del mod">
          <ac:chgData name="Marc Cooper" userId="S::marc.cooper@bristol.gov.uk::ee276c86-d5c6-4590-8b69-181ba177c796" providerId="AD" clId="Web-{025EB23D-8525-65E8-E630-A86A7C6A210A}" dt="2023-10-20T11:12:09.518" v="1456"/>
          <ac:picMkLst>
            <pc:docMk/>
            <pc:sldMk cId="3473494989" sldId="361"/>
            <ac:picMk id="4" creationId="{76DCBBF6-A328-BB37-6C34-BFC87BD1EE35}"/>
          </ac:picMkLst>
        </pc:picChg>
        <pc:picChg chg="add del mod ord modCrop">
          <ac:chgData name="Marc Cooper" userId="S::marc.cooper@bristol.gov.uk::ee276c86-d5c6-4590-8b69-181ba177c796" providerId="AD" clId="Web-{025EB23D-8525-65E8-E630-A86A7C6A210A}" dt="2023-10-20T11:12:08.924" v="1455"/>
          <ac:picMkLst>
            <pc:docMk/>
            <pc:sldMk cId="3473494989" sldId="361"/>
            <ac:picMk id="7" creationId="{1A7FA22E-47EF-C535-21C8-4D04A2F20DDA}"/>
          </ac:picMkLst>
        </pc:picChg>
      </pc:sldChg>
      <pc:sldChg chg="modSp add replId">
        <pc:chgData name="Marc Cooper" userId="S::marc.cooper@bristol.gov.uk::ee276c86-d5c6-4590-8b69-181ba177c796" providerId="AD" clId="Web-{025EB23D-8525-65E8-E630-A86A7C6A210A}" dt="2023-10-20T11:12:18.862" v="1472" actId="20577"/>
        <pc:sldMkLst>
          <pc:docMk/>
          <pc:sldMk cId="979190365" sldId="362"/>
        </pc:sldMkLst>
        <pc:spChg chg="mod">
          <ac:chgData name="Marc Cooper" userId="S::marc.cooper@bristol.gov.uk::ee276c86-d5c6-4590-8b69-181ba177c796" providerId="AD" clId="Web-{025EB23D-8525-65E8-E630-A86A7C6A210A}" dt="2023-10-20T11:12:18.862" v="1472" actId="20577"/>
          <ac:spMkLst>
            <pc:docMk/>
            <pc:sldMk cId="979190365" sldId="362"/>
            <ac:spMk id="2" creationId="{0264B482-034D-BB22-B8F3-D1C698E40E7A}"/>
          </ac:spMkLst>
        </pc:spChg>
      </pc:sldChg>
      <pc:sldChg chg="addSp modSp add ord replId">
        <pc:chgData name="Marc Cooper" userId="S::marc.cooper@bristol.gov.uk::ee276c86-d5c6-4590-8b69-181ba177c796" providerId="AD" clId="Web-{025EB23D-8525-65E8-E630-A86A7C6A210A}" dt="2023-10-20T11:33:33.247" v="1594" actId="1076"/>
        <pc:sldMkLst>
          <pc:docMk/>
          <pc:sldMk cId="3227601856" sldId="363"/>
        </pc:sldMkLst>
        <pc:spChg chg="mod">
          <ac:chgData name="Marc Cooper" userId="S::marc.cooper@bristol.gov.uk::ee276c86-d5c6-4590-8b69-181ba177c796" providerId="AD" clId="Web-{025EB23D-8525-65E8-E630-A86A7C6A210A}" dt="2023-10-20T11:15:01.543" v="1489" actId="20577"/>
          <ac:spMkLst>
            <pc:docMk/>
            <pc:sldMk cId="3227601856" sldId="363"/>
            <ac:spMk id="2" creationId="{0264B482-034D-BB22-B8F3-D1C698E40E7A}"/>
          </ac:spMkLst>
        </pc:spChg>
        <pc:spChg chg="add mod">
          <ac:chgData name="Marc Cooper" userId="S::marc.cooper@bristol.gov.uk::ee276c86-d5c6-4590-8b69-181ba177c796" providerId="AD" clId="Web-{025EB23D-8525-65E8-E630-A86A7C6A210A}" dt="2023-10-20T11:33:22.778" v="1591" actId="14100"/>
          <ac:spMkLst>
            <pc:docMk/>
            <pc:sldMk cId="3227601856" sldId="363"/>
            <ac:spMk id="4" creationId="{C4C2FA2E-7EC2-240C-D3BB-3975BC9A338F}"/>
          </ac:spMkLst>
        </pc:spChg>
        <pc:picChg chg="add mod ord modCrop">
          <ac:chgData name="Marc Cooper" userId="S::marc.cooper@bristol.gov.uk::ee276c86-d5c6-4590-8b69-181ba177c796" providerId="AD" clId="Web-{025EB23D-8525-65E8-E630-A86A7C6A210A}" dt="2023-10-20T11:33:33.247" v="1594" actId="1076"/>
          <ac:picMkLst>
            <pc:docMk/>
            <pc:sldMk cId="3227601856" sldId="363"/>
            <ac:picMk id="3" creationId="{DB9F62C4-8A03-1A49-2A62-D961846E0C49}"/>
          </ac:picMkLst>
        </pc:picChg>
      </pc:sldChg>
      <pc:sldChg chg="modSp add ord replId">
        <pc:chgData name="Marc Cooper" userId="S::marc.cooper@bristol.gov.uk::ee276c86-d5c6-4590-8b69-181ba177c796" providerId="AD" clId="Web-{025EB23D-8525-65E8-E630-A86A7C6A210A}" dt="2023-10-20T11:35:42.692" v="1618" actId="20577"/>
        <pc:sldMkLst>
          <pc:docMk/>
          <pc:sldMk cId="4213458973" sldId="364"/>
        </pc:sldMkLst>
        <pc:spChg chg="mod">
          <ac:chgData name="Marc Cooper" userId="S::marc.cooper@bristol.gov.uk::ee276c86-d5c6-4590-8b69-181ba177c796" providerId="AD" clId="Web-{025EB23D-8525-65E8-E630-A86A7C6A210A}" dt="2023-10-20T11:35:42.692" v="1618" actId="20577"/>
          <ac:spMkLst>
            <pc:docMk/>
            <pc:sldMk cId="4213458973" sldId="364"/>
            <ac:spMk id="2" creationId="{0264B482-034D-BB22-B8F3-D1C698E40E7A}"/>
          </ac:spMkLst>
        </pc:spChg>
      </pc:sldChg>
      <pc:sldChg chg="addSp delSp modSp add replId">
        <pc:chgData name="Marc Cooper" userId="S::marc.cooper@bristol.gov.uk::ee276c86-d5c6-4590-8b69-181ba177c796" providerId="AD" clId="Web-{025EB23D-8525-65E8-E630-A86A7C6A210A}" dt="2023-10-20T11:44:56.021" v="1728" actId="1076"/>
        <pc:sldMkLst>
          <pc:docMk/>
          <pc:sldMk cId="2584315496" sldId="365"/>
        </pc:sldMkLst>
        <pc:spChg chg="mod">
          <ac:chgData name="Marc Cooper" userId="S::marc.cooper@bristol.gov.uk::ee276c86-d5c6-4590-8b69-181ba177c796" providerId="AD" clId="Web-{025EB23D-8525-65E8-E630-A86A7C6A210A}" dt="2023-10-20T11:35:55.677" v="1623" actId="20577"/>
          <ac:spMkLst>
            <pc:docMk/>
            <pc:sldMk cId="2584315496" sldId="365"/>
            <ac:spMk id="2" creationId="{0264B482-034D-BB22-B8F3-D1C698E40E7A}"/>
          </ac:spMkLst>
        </pc:spChg>
        <pc:graphicFrameChg chg="add del mod modGraphic">
          <ac:chgData name="Marc Cooper" userId="S::marc.cooper@bristol.gov.uk::ee276c86-d5c6-4590-8b69-181ba177c796" providerId="AD" clId="Web-{025EB23D-8525-65E8-E630-A86A7C6A210A}" dt="2023-10-20T11:38:12.935" v="1636"/>
          <ac:graphicFrameMkLst>
            <pc:docMk/>
            <pc:sldMk cId="2584315496" sldId="365"/>
            <ac:graphicFrameMk id="3" creationId="{4788E4AC-FD77-E94C-95D0-ED7D5C4595D7}"/>
          </ac:graphicFrameMkLst>
        </pc:graphicFrameChg>
        <pc:picChg chg="add del mod">
          <ac:chgData name="Marc Cooper" userId="S::marc.cooper@bristol.gov.uk::ee276c86-d5c6-4590-8b69-181ba177c796" providerId="AD" clId="Web-{025EB23D-8525-65E8-E630-A86A7C6A210A}" dt="2023-10-20T11:38:13.967" v="1637"/>
          <ac:picMkLst>
            <pc:docMk/>
            <pc:sldMk cId="2584315496" sldId="365"/>
            <ac:picMk id="4" creationId="{F11CD5BB-82EA-D371-6299-81A37C316F53}"/>
          </ac:picMkLst>
        </pc:picChg>
        <pc:picChg chg="add del mod">
          <ac:chgData name="Marc Cooper" userId="S::marc.cooper@bristol.gov.uk::ee276c86-d5c6-4590-8b69-181ba177c796" providerId="AD" clId="Web-{025EB23D-8525-65E8-E630-A86A7C6A210A}" dt="2023-10-20T11:38:07.357" v="1634"/>
          <ac:picMkLst>
            <pc:docMk/>
            <pc:sldMk cId="2584315496" sldId="365"/>
            <ac:picMk id="5" creationId="{B5080E60-0C68-B601-9332-2304FF61582C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1:43:09.733" v="1692"/>
          <ac:picMkLst>
            <pc:docMk/>
            <pc:sldMk cId="2584315496" sldId="365"/>
            <ac:picMk id="6" creationId="{1C3B8BC3-2CD7-9257-580A-E7A76EC24008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1:43:10.109" v="1693"/>
          <ac:picMkLst>
            <pc:docMk/>
            <pc:sldMk cId="2584315496" sldId="365"/>
            <ac:picMk id="7" creationId="{84497A61-A434-DBCB-0699-FC72E8153733}"/>
          </ac:picMkLst>
        </pc:picChg>
        <pc:picChg chg="add del mod modCrop">
          <ac:chgData name="Marc Cooper" userId="S::marc.cooper@bristol.gov.uk::ee276c86-d5c6-4590-8b69-181ba177c796" providerId="AD" clId="Web-{025EB23D-8525-65E8-E630-A86A7C6A210A}" dt="2023-10-20T11:43:10.577" v="1694"/>
          <ac:picMkLst>
            <pc:docMk/>
            <pc:sldMk cId="2584315496" sldId="365"/>
            <ac:picMk id="8" creationId="{493454E0-CEFB-82DC-7F26-21B01DBAED83}"/>
          </ac:picMkLst>
        </pc:picChg>
        <pc:picChg chg="add mod modCrop">
          <ac:chgData name="Marc Cooper" userId="S::marc.cooper@bristol.gov.uk::ee276c86-d5c6-4590-8b69-181ba177c796" providerId="AD" clId="Web-{025EB23D-8525-65E8-E630-A86A7C6A210A}" dt="2023-10-20T11:44:55.958" v="1726" actId="1076"/>
          <ac:picMkLst>
            <pc:docMk/>
            <pc:sldMk cId="2584315496" sldId="365"/>
            <ac:picMk id="9" creationId="{11706E7F-7E43-D0D5-0554-34D5805872C9}"/>
          </ac:picMkLst>
        </pc:picChg>
        <pc:picChg chg="add mod modCrop">
          <ac:chgData name="Marc Cooper" userId="S::marc.cooper@bristol.gov.uk::ee276c86-d5c6-4590-8b69-181ba177c796" providerId="AD" clId="Web-{025EB23D-8525-65E8-E630-A86A7C6A210A}" dt="2023-10-20T11:44:55.990" v="1727" actId="1076"/>
          <ac:picMkLst>
            <pc:docMk/>
            <pc:sldMk cId="2584315496" sldId="365"/>
            <ac:picMk id="10" creationId="{CC761A5D-EB66-8D9F-B950-CC66FA87EC65}"/>
          </ac:picMkLst>
        </pc:picChg>
        <pc:picChg chg="add mod modCrop">
          <ac:chgData name="Marc Cooper" userId="S::marc.cooper@bristol.gov.uk::ee276c86-d5c6-4590-8b69-181ba177c796" providerId="AD" clId="Web-{025EB23D-8525-65E8-E630-A86A7C6A210A}" dt="2023-10-20T11:44:56.021" v="1728" actId="1076"/>
          <ac:picMkLst>
            <pc:docMk/>
            <pc:sldMk cId="2584315496" sldId="365"/>
            <ac:picMk id="11" creationId="{B61B34DF-3F05-EA20-EF09-CEFF67A35DA0}"/>
          </ac:picMkLst>
        </pc:picChg>
      </pc:sldChg>
      <pc:sldChg chg="delSp modSp add ord replId">
        <pc:chgData name="Marc Cooper" userId="S::marc.cooper@bristol.gov.uk::ee276c86-d5c6-4590-8b69-181ba177c796" providerId="AD" clId="Web-{025EB23D-8525-65E8-E630-A86A7C6A210A}" dt="2023-10-20T11:50:57.838" v="1740"/>
        <pc:sldMkLst>
          <pc:docMk/>
          <pc:sldMk cId="472600070" sldId="366"/>
        </pc:sldMkLst>
        <pc:picChg chg="mod">
          <ac:chgData name="Marc Cooper" userId="S::marc.cooper@bristol.gov.uk::ee276c86-d5c6-4590-8b69-181ba177c796" providerId="AD" clId="Web-{025EB23D-8525-65E8-E630-A86A7C6A210A}" dt="2023-10-20T11:44:18.472" v="1716" actId="1076"/>
          <ac:picMkLst>
            <pc:docMk/>
            <pc:sldMk cId="472600070" sldId="366"/>
            <ac:picMk id="6" creationId="{1C3B8BC3-2CD7-9257-580A-E7A76EC24008}"/>
          </ac:picMkLst>
        </pc:picChg>
        <pc:picChg chg="mod">
          <ac:chgData name="Marc Cooper" userId="S::marc.cooper@bristol.gov.uk::ee276c86-d5c6-4590-8b69-181ba177c796" providerId="AD" clId="Web-{025EB23D-8525-65E8-E630-A86A7C6A210A}" dt="2023-10-20T11:44:36.848" v="1724" actId="1076"/>
          <ac:picMkLst>
            <pc:docMk/>
            <pc:sldMk cId="472600070" sldId="366"/>
            <ac:picMk id="7" creationId="{84497A61-A434-DBCB-0699-FC72E8153733}"/>
          </ac:picMkLst>
        </pc:picChg>
        <pc:picChg chg="mod">
          <ac:chgData name="Marc Cooper" userId="S::marc.cooper@bristol.gov.uk::ee276c86-d5c6-4590-8b69-181ba177c796" providerId="AD" clId="Web-{025EB23D-8525-65E8-E630-A86A7C6A210A}" dt="2023-10-20T11:44:38.504" v="1725" actId="1076"/>
          <ac:picMkLst>
            <pc:docMk/>
            <pc:sldMk cId="472600070" sldId="366"/>
            <ac:picMk id="8" creationId="{493454E0-CEFB-82DC-7F26-21B01DBAED83}"/>
          </ac:picMkLst>
        </pc:picChg>
        <pc:picChg chg="del">
          <ac:chgData name="Marc Cooper" userId="S::marc.cooper@bristol.gov.uk::ee276c86-d5c6-4590-8b69-181ba177c796" providerId="AD" clId="Web-{025EB23D-8525-65E8-E630-A86A7C6A210A}" dt="2023-10-20T11:44:08.346" v="1709"/>
          <ac:picMkLst>
            <pc:docMk/>
            <pc:sldMk cId="472600070" sldId="366"/>
            <ac:picMk id="9" creationId="{11706E7F-7E43-D0D5-0554-34D5805872C9}"/>
          </ac:picMkLst>
        </pc:picChg>
        <pc:picChg chg="del">
          <ac:chgData name="Marc Cooper" userId="S::marc.cooper@bristol.gov.uk::ee276c86-d5c6-4590-8b69-181ba177c796" providerId="AD" clId="Web-{025EB23D-8525-65E8-E630-A86A7C6A210A}" dt="2023-10-20T11:44:09.315" v="1711"/>
          <ac:picMkLst>
            <pc:docMk/>
            <pc:sldMk cId="472600070" sldId="366"/>
            <ac:picMk id="10" creationId="{CC761A5D-EB66-8D9F-B950-CC66FA87EC65}"/>
          </ac:picMkLst>
        </pc:picChg>
        <pc:picChg chg="del">
          <ac:chgData name="Marc Cooper" userId="S::marc.cooper@bristol.gov.uk::ee276c86-d5c6-4590-8b69-181ba177c796" providerId="AD" clId="Web-{025EB23D-8525-65E8-E630-A86A7C6A210A}" dt="2023-10-20T11:44:08.784" v="1710"/>
          <ac:picMkLst>
            <pc:docMk/>
            <pc:sldMk cId="472600070" sldId="366"/>
            <ac:picMk id="11" creationId="{B61B34DF-3F05-EA20-EF09-CEFF67A35DA0}"/>
          </ac:picMkLst>
        </pc:picChg>
      </pc:sldChg>
      <pc:sldChg chg="addSp modSp add replId">
        <pc:chgData name="Marc Cooper" userId="S::marc.cooper@bristol.gov.uk::ee276c86-d5c6-4590-8b69-181ba177c796" providerId="AD" clId="Web-{025EB23D-8525-65E8-E630-A86A7C6A210A}" dt="2023-10-20T11:50:39.384" v="1739" actId="1076"/>
        <pc:sldMkLst>
          <pc:docMk/>
          <pc:sldMk cId="1994294709" sldId="367"/>
        </pc:sldMkLst>
        <pc:spChg chg="mod">
          <ac:chgData name="Marc Cooper" userId="S::marc.cooper@bristol.gov.uk::ee276c86-d5c6-4590-8b69-181ba177c796" providerId="AD" clId="Web-{025EB23D-8525-65E8-E630-A86A7C6A210A}" dt="2023-10-20T11:47:31.342" v="1732" actId="20577"/>
          <ac:spMkLst>
            <pc:docMk/>
            <pc:sldMk cId="1994294709" sldId="367"/>
            <ac:spMk id="2" creationId="{0264B482-034D-BB22-B8F3-D1C698E40E7A}"/>
          </ac:spMkLst>
        </pc:spChg>
        <pc:picChg chg="add mod modCrop">
          <ac:chgData name="Marc Cooper" userId="S::marc.cooper@bristol.gov.uk::ee276c86-d5c6-4590-8b69-181ba177c796" providerId="AD" clId="Web-{025EB23D-8525-65E8-E630-A86A7C6A210A}" dt="2023-10-20T11:50:39.384" v="1739" actId="1076"/>
          <ac:picMkLst>
            <pc:docMk/>
            <pc:sldMk cId="1994294709" sldId="367"/>
            <ac:picMk id="3" creationId="{8CC9064E-DDBD-1452-6006-35D9FEA0884B}"/>
          </ac:picMkLst>
        </pc:picChg>
      </pc:sldChg>
    </pc:docChg>
  </pc:docChgLst>
  <pc:docChgLst>
    <pc:chgData name="Jamie Walling" userId="S::jamie.walling@bristol.gov.uk::4b443c3e-f184-45b9-b564-25f56246d4d9" providerId="AD" clId="Web-{2D410234-E56D-CD66-6CA4-DCA69D2548BD}"/>
    <pc:docChg chg="modSld">
      <pc:chgData name="Jamie Walling" userId="S::jamie.walling@bristol.gov.uk::4b443c3e-f184-45b9-b564-25f56246d4d9" providerId="AD" clId="Web-{2D410234-E56D-CD66-6CA4-DCA69D2548BD}" dt="2023-09-27T09:29:01.290" v="0"/>
      <pc:docMkLst>
        <pc:docMk/>
      </pc:docMkLst>
      <pc:sldChg chg="modSp">
        <pc:chgData name="Jamie Walling" userId="S::jamie.walling@bristol.gov.uk::4b443c3e-f184-45b9-b564-25f56246d4d9" providerId="AD" clId="Web-{2D410234-E56D-CD66-6CA4-DCA69D2548BD}" dt="2023-09-27T09:29:01.290" v="0"/>
        <pc:sldMkLst>
          <pc:docMk/>
          <pc:sldMk cId="735097632" sldId="289"/>
        </pc:sldMkLst>
        <pc:graphicFrameChg chg="modGraphic">
          <ac:chgData name="Jamie Walling" userId="S::jamie.walling@bristol.gov.uk::4b443c3e-f184-45b9-b564-25f56246d4d9" providerId="AD" clId="Web-{2D410234-E56D-CD66-6CA4-DCA69D2548BD}" dt="2023-09-27T09:29:01.290" v="0"/>
          <ac:graphicFrameMkLst>
            <pc:docMk/>
            <pc:sldMk cId="735097632" sldId="289"/>
            <ac:graphicFrameMk id="5" creationId="{5BADF40D-6408-49CB-85ED-4877C1B57BA0}"/>
          </ac:graphicFrameMkLst>
        </pc:graphicFrameChg>
      </pc:sldChg>
    </pc:docChg>
  </pc:docChgLst>
  <pc:docChgLst>
    <pc:chgData name="Marc Cooper" userId="S::marc.cooper@bristol.gov.uk::ee276c86-d5c6-4590-8b69-181ba177c796" providerId="AD" clId="Web-{1353E1CC-A188-7C9A-175B-F4E6E7011721}"/>
    <pc:docChg chg="addSld delSld modSld sldOrd">
      <pc:chgData name="Marc Cooper" userId="S::marc.cooper@bristol.gov.uk::ee276c86-d5c6-4590-8b69-181ba177c796" providerId="AD" clId="Web-{1353E1CC-A188-7C9A-175B-F4E6E7011721}" dt="2023-11-02T16:33:49.738" v="119" actId="20577"/>
      <pc:docMkLst>
        <pc:docMk/>
      </pc:docMkLst>
      <pc:sldChg chg="modSp">
        <pc:chgData name="Marc Cooper" userId="S::marc.cooper@bristol.gov.uk::ee276c86-d5c6-4590-8b69-181ba177c796" providerId="AD" clId="Web-{1353E1CC-A188-7C9A-175B-F4E6E7011721}" dt="2023-11-02T14:13:50.431" v="2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1353E1CC-A188-7C9A-175B-F4E6E7011721}" dt="2023-11-02T14:13:50.431" v="2" actId="20577"/>
          <ac:spMkLst>
            <pc:docMk/>
            <pc:sldMk cId="0" sldId="261"/>
            <ac:spMk id="4" creationId="{47A0EB22-7FE0-43E2-A7B9-E2C2A408C244}"/>
          </ac:spMkLst>
        </pc:spChg>
      </pc:sldChg>
      <pc:sldChg chg="addSp delSp modSp">
        <pc:chgData name="Marc Cooper" userId="S::marc.cooper@bristol.gov.uk::ee276c86-d5c6-4590-8b69-181ba177c796" providerId="AD" clId="Web-{1353E1CC-A188-7C9A-175B-F4E6E7011721}" dt="2023-11-02T14:23:25.747" v="81" actId="1076"/>
        <pc:sldMkLst>
          <pc:docMk/>
          <pc:sldMk cId="3227601856" sldId="363"/>
        </pc:sldMkLst>
        <pc:spChg chg="mod">
          <ac:chgData name="Marc Cooper" userId="S::marc.cooper@bristol.gov.uk::ee276c86-d5c6-4590-8b69-181ba177c796" providerId="AD" clId="Web-{1353E1CC-A188-7C9A-175B-F4E6E7011721}" dt="2023-11-02T14:23:19.997" v="78" actId="14100"/>
          <ac:spMkLst>
            <pc:docMk/>
            <pc:sldMk cId="3227601856" sldId="363"/>
            <ac:spMk id="4" creationId="{C4C2FA2E-7EC2-240C-D3BB-3975BC9A338F}"/>
          </ac:spMkLst>
        </pc:spChg>
        <pc:picChg chg="mod">
          <ac:chgData name="Marc Cooper" userId="S::marc.cooper@bristol.gov.uk::ee276c86-d5c6-4590-8b69-181ba177c796" providerId="AD" clId="Web-{1353E1CC-A188-7C9A-175B-F4E6E7011721}" dt="2023-11-02T14:23:25.747" v="81" actId="1076"/>
          <ac:picMkLst>
            <pc:docMk/>
            <pc:sldMk cId="3227601856" sldId="363"/>
            <ac:picMk id="3" creationId="{DB9F62C4-8A03-1A49-2A62-D961846E0C49}"/>
          </ac:picMkLst>
        </pc:picChg>
        <pc:picChg chg="add del mod modCrop">
          <ac:chgData name="Marc Cooper" userId="S::marc.cooper@bristol.gov.uk::ee276c86-d5c6-4590-8b69-181ba177c796" providerId="AD" clId="Web-{1353E1CC-A188-7C9A-175B-F4E6E7011721}" dt="2023-11-02T14:18:30.035" v="30"/>
          <ac:picMkLst>
            <pc:docMk/>
            <pc:sldMk cId="3227601856" sldId="363"/>
            <ac:picMk id="5" creationId="{2012ED31-8293-C64B-E65E-F7991859A0E3}"/>
          </ac:picMkLst>
        </pc:picChg>
        <pc:picChg chg="add del mod modCrop">
          <ac:chgData name="Marc Cooper" userId="S::marc.cooper@bristol.gov.uk::ee276c86-d5c6-4590-8b69-181ba177c796" providerId="AD" clId="Web-{1353E1CC-A188-7C9A-175B-F4E6E7011721}" dt="2023-11-02T14:18:30.722" v="31"/>
          <ac:picMkLst>
            <pc:docMk/>
            <pc:sldMk cId="3227601856" sldId="363"/>
            <ac:picMk id="6" creationId="{87A77571-F288-829A-D1A7-5ECDE4FEFA62}"/>
          </ac:picMkLst>
        </pc:picChg>
        <pc:picChg chg="add mod modCrop">
          <ac:chgData name="Marc Cooper" userId="S::marc.cooper@bristol.gov.uk::ee276c86-d5c6-4590-8b69-181ba177c796" providerId="AD" clId="Web-{1353E1CC-A188-7C9A-175B-F4E6E7011721}" dt="2023-11-02T14:23:04.512" v="75" actId="1076"/>
          <ac:picMkLst>
            <pc:docMk/>
            <pc:sldMk cId="3227601856" sldId="363"/>
            <ac:picMk id="7" creationId="{7F921281-73AD-CB1D-15BA-21B2F089ACB3}"/>
          </ac:picMkLst>
        </pc:picChg>
        <pc:picChg chg="add mod modCrop">
          <ac:chgData name="Marc Cooper" userId="S::marc.cooper@bristol.gov.uk::ee276c86-d5c6-4590-8b69-181ba177c796" providerId="AD" clId="Web-{1353E1CC-A188-7C9A-175B-F4E6E7011721}" dt="2023-11-02T14:22:43.730" v="71" actId="1076"/>
          <ac:picMkLst>
            <pc:docMk/>
            <pc:sldMk cId="3227601856" sldId="363"/>
            <ac:picMk id="8" creationId="{45ECAE3D-D39E-B3B2-1B20-C072FDE21237}"/>
          </ac:picMkLst>
        </pc:picChg>
      </pc:sldChg>
      <pc:sldChg chg="delSp modSp del ord">
        <pc:chgData name="Marc Cooper" userId="S::marc.cooper@bristol.gov.uk::ee276c86-d5c6-4590-8b69-181ba177c796" providerId="AD" clId="Web-{1353E1CC-A188-7C9A-175B-F4E6E7011721}" dt="2023-11-02T14:23:35.373" v="84"/>
        <pc:sldMkLst>
          <pc:docMk/>
          <pc:sldMk cId="4213458973" sldId="364"/>
        </pc:sldMkLst>
        <pc:picChg chg="del mod">
          <ac:chgData name="Marc Cooper" userId="S::marc.cooper@bristol.gov.uk::ee276c86-d5c6-4590-8b69-181ba177c796" providerId="AD" clId="Web-{1353E1CC-A188-7C9A-175B-F4E6E7011721}" dt="2023-11-02T14:16:41.265" v="8"/>
          <ac:picMkLst>
            <pc:docMk/>
            <pc:sldMk cId="4213458973" sldId="364"/>
            <ac:picMk id="3" creationId="{CF1493A0-41C4-D3E1-9550-47DF34B46C5E}"/>
          </ac:picMkLst>
        </pc:picChg>
      </pc:sldChg>
      <pc:sldChg chg="ord">
        <pc:chgData name="Marc Cooper" userId="S::marc.cooper@bristol.gov.uk::ee276c86-d5c6-4590-8b69-181ba177c796" providerId="AD" clId="Web-{1353E1CC-A188-7C9A-175B-F4E6E7011721}" dt="2023-11-02T14:16:23.468" v="3"/>
        <pc:sldMkLst>
          <pc:docMk/>
          <pc:sldMk cId="2261223660" sldId="390"/>
        </pc:sldMkLst>
      </pc:sldChg>
      <pc:sldChg chg="modSp">
        <pc:chgData name="Marc Cooper" userId="S::marc.cooper@bristol.gov.uk::ee276c86-d5c6-4590-8b69-181ba177c796" providerId="AD" clId="Web-{1353E1CC-A188-7C9A-175B-F4E6E7011721}" dt="2023-11-02T16:31:58.152" v="97" actId="20577"/>
        <pc:sldMkLst>
          <pc:docMk/>
          <pc:sldMk cId="2093191038" sldId="392"/>
        </pc:sldMkLst>
        <pc:spChg chg="mod">
          <ac:chgData name="Marc Cooper" userId="S::marc.cooper@bristol.gov.uk::ee276c86-d5c6-4590-8b69-181ba177c796" providerId="AD" clId="Web-{1353E1CC-A188-7C9A-175B-F4E6E7011721}" dt="2023-11-02T16:31:58.152" v="97" actId="20577"/>
          <ac:spMkLst>
            <pc:docMk/>
            <pc:sldMk cId="2093191038" sldId="392"/>
            <ac:spMk id="7" creationId="{933EB445-F4DB-EF09-B231-D2FF0C52FFCC}"/>
          </ac:spMkLst>
        </pc:spChg>
      </pc:sldChg>
      <pc:sldChg chg="modSp">
        <pc:chgData name="Marc Cooper" userId="S::marc.cooper@bristol.gov.uk::ee276c86-d5c6-4590-8b69-181ba177c796" providerId="AD" clId="Web-{1353E1CC-A188-7C9A-175B-F4E6E7011721}" dt="2023-11-02T16:33:49.738" v="119" actId="20577"/>
        <pc:sldMkLst>
          <pc:docMk/>
          <pc:sldMk cId="1355686523" sldId="394"/>
        </pc:sldMkLst>
        <pc:spChg chg="mod">
          <ac:chgData name="Marc Cooper" userId="S::marc.cooper@bristol.gov.uk::ee276c86-d5c6-4590-8b69-181ba177c796" providerId="AD" clId="Web-{1353E1CC-A188-7C9A-175B-F4E6E7011721}" dt="2023-11-02T16:33:49.738" v="119" actId="20577"/>
          <ac:spMkLst>
            <pc:docMk/>
            <pc:sldMk cId="1355686523" sldId="394"/>
            <ac:spMk id="6" creationId="{FEA02B6C-8F21-C6F2-42E6-4B7387C18909}"/>
          </ac:spMkLst>
        </pc:spChg>
      </pc:sldChg>
      <pc:sldChg chg="add del replId">
        <pc:chgData name="Marc Cooper" userId="S::marc.cooper@bristol.gov.uk::ee276c86-d5c6-4590-8b69-181ba177c796" providerId="AD" clId="Web-{1353E1CC-A188-7C9A-175B-F4E6E7011721}" dt="2023-11-02T14:23:35.373" v="83"/>
        <pc:sldMkLst>
          <pc:docMk/>
          <pc:sldMk cId="889355711" sldId="408"/>
        </pc:sldMkLst>
      </pc:sldChg>
      <pc:sldChg chg="add del replId">
        <pc:chgData name="Marc Cooper" userId="S::marc.cooper@bristol.gov.uk::ee276c86-d5c6-4590-8b69-181ba177c796" providerId="AD" clId="Web-{1353E1CC-A188-7C9A-175B-F4E6E7011721}" dt="2023-11-02T14:23:35.373" v="82"/>
        <pc:sldMkLst>
          <pc:docMk/>
          <pc:sldMk cId="2147368420" sldId="409"/>
        </pc:sldMkLst>
      </pc:sldChg>
    </pc:docChg>
  </pc:docChgLst>
  <pc:docChgLst>
    <pc:chgData name="Marc Cooper" userId="S::marc.cooper@bristol.gov.uk::ee276c86-d5c6-4590-8b69-181ba177c796" providerId="AD" clId="Web-{BF5B8DFD-5F09-929F-2933-AD32A4B711F5}"/>
    <pc:docChg chg="modSld">
      <pc:chgData name="Marc Cooper" userId="S::marc.cooper@bristol.gov.uk::ee276c86-d5c6-4590-8b69-181ba177c796" providerId="AD" clId="Web-{BF5B8DFD-5F09-929F-2933-AD32A4B711F5}" dt="2023-10-31T11:46:13.527" v="5" actId="1076"/>
      <pc:docMkLst>
        <pc:docMk/>
      </pc:docMkLst>
      <pc:sldChg chg="modSp">
        <pc:chgData name="Marc Cooper" userId="S::marc.cooper@bristol.gov.uk::ee276c86-d5c6-4590-8b69-181ba177c796" providerId="AD" clId="Web-{BF5B8DFD-5F09-929F-2933-AD32A4B711F5}" dt="2023-10-31T11:46:13.527" v="5" actId="1076"/>
        <pc:sldMkLst>
          <pc:docMk/>
          <pc:sldMk cId="1654871336" sldId="405"/>
        </pc:sldMkLst>
        <pc:picChg chg="mod modCrop">
          <ac:chgData name="Marc Cooper" userId="S::marc.cooper@bristol.gov.uk::ee276c86-d5c6-4590-8b69-181ba177c796" providerId="AD" clId="Web-{BF5B8DFD-5F09-929F-2933-AD32A4B711F5}" dt="2023-10-31T11:46:13.527" v="5" actId="1076"/>
          <ac:picMkLst>
            <pc:docMk/>
            <pc:sldMk cId="1654871336" sldId="405"/>
            <ac:picMk id="12" creationId="{7E530C1C-E1CF-B389-2AC8-5C2D673DFFFB}"/>
          </ac:picMkLst>
        </pc:picChg>
      </pc:sldChg>
    </pc:docChg>
  </pc:docChgLst>
  <pc:docChgLst>
    <pc:chgData name="Marc Cooper" userId="S::marc.cooper@bristol.gov.uk::ee276c86-d5c6-4590-8b69-181ba177c796" providerId="AD" clId="Web-{0A5FC6D0-AF20-9206-0EA7-5B438AC2BFCA}"/>
    <pc:docChg chg="addSld delSld modSld sldOrd">
      <pc:chgData name="Marc Cooper" userId="S::marc.cooper@bristol.gov.uk::ee276c86-d5c6-4590-8b69-181ba177c796" providerId="AD" clId="Web-{0A5FC6D0-AF20-9206-0EA7-5B438AC2BFCA}" dt="2023-07-25T08:59:31.768" v="295" actId="20577"/>
      <pc:docMkLst>
        <pc:docMk/>
      </pc:docMkLst>
      <pc:sldChg chg="modSp">
        <pc:chgData name="Marc Cooper" userId="S::marc.cooper@bristol.gov.uk::ee276c86-d5c6-4590-8b69-181ba177c796" providerId="AD" clId="Web-{0A5FC6D0-AF20-9206-0EA7-5B438AC2BFCA}" dt="2023-07-25T08:59:31.768" v="295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0A5FC6D0-AF20-9206-0EA7-5B438AC2BFCA}" dt="2023-07-25T08:59:31.768" v="295" actId="20577"/>
          <ac:spMkLst>
            <pc:docMk/>
            <pc:sldMk cId="0" sldId="261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0A5FC6D0-AF20-9206-0EA7-5B438AC2BFCA}" dt="2023-07-25T07:33:16.812" v="17" actId="20577"/>
        <pc:sldMkLst>
          <pc:docMk/>
          <pc:sldMk cId="1522131694" sldId="290"/>
        </pc:sldMkLst>
        <pc:spChg chg="mod">
          <ac:chgData name="Marc Cooper" userId="S::marc.cooper@bristol.gov.uk::ee276c86-d5c6-4590-8b69-181ba177c796" providerId="AD" clId="Web-{0A5FC6D0-AF20-9206-0EA7-5B438AC2BFCA}" dt="2023-07-25T07:33:16.812" v="17" actId="20577"/>
          <ac:spMkLst>
            <pc:docMk/>
            <pc:sldMk cId="1522131694" sldId="290"/>
            <ac:spMk id="13" creationId="{8DF81ED5-3CCB-E053-0B40-209721BCA11F}"/>
          </ac:spMkLst>
        </pc:spChg>
      </pc:sldChg>
      <pc:sldChg chg="modNotes">
        <pc:chgData name="Marc Cooper" userId="S::marc.cooper@bristol.gov.uk::ee276c86-d5c6-4590-8b69-181ba177c796" providerId="AD" clId="Web-{0A5FC6D0-AF20-9206-0EA7-5B438AC2BFCA}" dt="2023-07-25T08:28:33.904" v="72"/>
        <pc:sldMkLst>
          <pc:docMk/>
          <pc:sldMk cId="4133652276" sldId="322"/>
        </pc:sldMkLst>
      </pc:sldChg>
      <pc:sldChg chg="modSp">
        <pc:chgData name="Marc Cooper" userId="S::marc.cooper@bristol.gov.uk::ee276c86-d5c6-4590-8b69-181ba177c796" providerId="AD" clId="Web-{0A5FC6D0-AF20-9206-0EA7-5B438AC2BFCA}" dt="2023-07-25T07:41:17.185" v="23" actId="20577"/>
        <pc:sldMkLst>
          <pc:docMk/>
          <pc:sldMk cId="735898880" sldId="325"/>
        </pc:sldMkLst>
        <pc:spChg chg="mod">
          <ac:chgData name="Marc Cooper" userId="S::marc.cooper@bristol.gov.uk::ee276c86-d5c6-4590-8b69-181ba177c796" providerId="AD" clId="Web-{0A5FC6D0-AF20-9206-0EA7-5B438AC2BFCA}" dt="2023-07-25T07:41:17.185" v="23" actId="20577"/>
          <ac:spMkLst>
            <pc:docMk/>
            <pc:sldMk cId="735898880" sldId="325"/>
            <ac:spMk id="2" creationId="{CC7BBCFE-3156-0E5B-FACC-6A6E097D83BF}"/>
          </ac:spMkLst>
        </pc:spChg>
      </pc:sldChg>
      <pc:sldChg chg="modSp">
        <pc:chgData name="Marc Cooper" userId="S::marc.cooper@bristol.gov.uk::ee276c86-d5c6-4590-8b69-181ba177c796" providerId="AD" clId="Web-{0A5FC6D0-AF20-9206-0EA7-5B438AC2BFCA}" dt="2023-07-25T08:30:57.517" v="292"/>
        <pc:sldMkLst>
          <pc:docMk/>
          <pc:sldMk cId="1163304419" sldId="326"/>
        </pc:sldMkLst>
        <pc:graphicFrameChg chg="mod modGraphic">
          <ac:chgData name="Marc Cooper" userId="S::marc.cooper@bristol.gov.uk::ee276c86-d5c6-4590-8b69-181ba177c796" providerId="AD" clId="Web-{0A5FC6D0-AF20-9206-0EA7-5B438AC2BFCA}" dt="2023-07-25T08:30:57.517" v="292"/>
          <ac:graphicFrameMkLst>
            <pc:docMk/>
            <pc:sldMk cId="1163304419" sldId="326"/>
            <ac:graphicFrameMk id="5" creationId="{5BADF40D-6408-49CB-85ED-4877C1B57BA0}"/>
          </ac:graphicFrameMkLst>
        </pc:graphicFrameChg>
      </pc:sldChg>
      <pc:sldChg chg="modSp">
        <pc:chgData name="Marc Cooper" userId="S::marc.cooper@bristol.gov.uk::ee276c86-d5c6-4590-8b69-181ba177c796" providerId="AD" clId="Web-{0A5FC6D0-AF20-9206-0EA7-5B438AC2BFCA}" dt="2023-07-25T07:41:20.748" v="25" actId="20577"/>
        <pc:sldMkLst>
          <pc:docMk/>
          <pc:sldMk cId="2851766429" sldId="331"/>
        </pc:sldMkLst>
        <pc:spChg chg="mod">
          <ac:chgData name="Marc Cooper" userId="S::marc.cooper@bristol.gov.uk::ee276c86-d5c6-4590-8b69-181ba177c796" providerId="AD" clId="Web-{0A5FC6D0-AF20-9206-0EA7-5B438AC2BFCA}" dt="2023-07-25T07:41:20.748" v="25" actId="20577"/>
          <ac:spMkLst>
            <pc:docMk/>
            <pc:sldMk cId="2851766429" sldId="331"/>
            <ac:spMk id="2" creationId="{CC7BBCFE-3156-0E5B-FACC-6A6E097D83BF}"/>
          </ac:spMkLst>
        </pc:spChg>
      </pc:sldChg>
      <pc:sldChg chg="modSp">
        <pc:chgData name="Marc Cooper" userId="S::marc.cooper@bristol.gov.uk::ee276c86-d5c6-4590-8b69-181ba177c796" providerId="AD" clId="Web-{0A5FC6D0-AF20-9206-0EA7-5B438AC2BFCA}" dt="2023-07-25T07:41:24.107" v="27" actId="20577"/>
        <pc:sldMkLst>
          <pc:docMk/>
          <pc:sldMk cId="988754414" sldId="332"/>
        </pc:sldMkLst>
        <pc:spChg chg="mod">
          <ac:chgData name="Marc Cooper" userId="S::marc.cooper@bristol.gov.uk::ee276c86-d5c6-4590-8b69-181ba177c796" providerId="AD" clId="Web-{0A5FC6D0-AF20-9206-0EA7-5B438AC2BFCA}" dt="2023-07-25T07:41:24.107" v="27" actId="20577"/>
          <ac:spMkLst>
            <pc:docMk/>
            <pc:sldMk cId="988754414" sldId="332"/>
            <ac:spMk id="2" creationId="{CC7BBCFE-3156-0E5B-FACC-6A6E097D83BF}"/>
          </ac:spMkLst>
        </pc:spChg>
      </pc:sldChg>
      <pc:sldChg chg="new del ord">
        <pc:chgData name="Marc Cooper" userId="S::marc.cooper@bristol.gov.uk::ee276c86-d5c6-4590-8b69-181ba177c796" providerId="AD" clId="Web-{0A5FC6D0-AF20-9206-0EA7-5B438AC2BFCA}" dt="2023-07-25T08:05:07.334" v="31"/>
        <pc:sldMkLst>
          <pc:docMk/>
          <pc:sldMk cId="3653139357" sldId="339"/>
        </pc:sldMkLst>
      </pc:sldChg>
      <pc:sldChg chg="addSp delSp modSp add del">
        <pc:chgData name="Marc Cooper" userId="S::marc.cooper@bristol.gov.uk::ee276c86-d5c6-4590-8b69-181ba177c796" providerId="AD" clId="Web-{0A5FC6D0-AF20-9206-0EA7-5B438AC2BFCA}" dt="2023-07-25T08:06:52.024" v="67"/>
        <pc:sldMkLst>
          <pc:docMk/>
          <pc:sldMk cId="1325199088" sldId="340"/>
        </pc:sldMkLst>
        <pc:spChg chg="add mod">
          <ac:chgData name="Marc Cooper" userId="S::marc.cooper@bristol.gov.uk::ee276c86-d5c6-4590-8b69-181ba177c796" providerId="AD" clId="Web-{0A5FC6D0-AF20-9206-0EA7-5B438AC2BFCA}" dt="2023-07-25T08:05:26.084" v="41" actId="1076"/>
          <ac:spMkLst>
            <pc:docMk/>
            <pc:sldMk cId="1325199088" sldId="340"/>
            <ac:spMk id="3" creationId="{91FDE2B5-5897-22EE-628D-A3BC661F93CF}"/>
          </ac:spMkLst>
        </pc:spChg>
        <pc:spChg chg="del">
          <ac:chgData name="Marc Cooper" userId="S::marc.cooper@bristol.gov.uk::ee276c86-d5c6-4590-8b69-181ba177c796" providerId="AD" clId="Web-{0A5FC6D0-AF20-9206-0EA7-5B438AC2BFCA}" dt="2023-07-25T08:05:28.335" v="42"/>
          <ac:spMkLst>
            <pc:docMk/>
            <pc:sldMk cId="1325199088" sldId="340"/>
            <ac:spMk id="6" creationId="{99C21D4F-D2DC-82F7-E864-33E295C6A395}"/>
          </ac:spMkLst>
        </pc:spChg>
        <pc:spChg chg="mod">
          <ac:chgData name="Marc Cooper" userId="S::marc.cooper@bristol.gov.uk::ee276c86-d5c6-4590-8b69-181ba177c796" providerId="AD" clId="Web-{0A5FC6D0-AF20-9206-0EA7-5B438AC2BFCA}" dt="2023-07-25T08:05:39.929" v="46" actId="1076"/>
          <ac:spMkLst>
            <pc:docMk/>
            <pc:sldMk cId="1325199088" sldId="340"/>
            <ac:spMk id="7" creationId="{359B9DB5-676B-413D-8F3B-458BBB662B89}"/>
          </ac:spMkLst>
        </pc:spChg>
      </pc:sldChg>
      <pc:sldChg chg="addSp delSp modSp new">
        <pc:chgData name="Marc Cooper" userId="S::marc.cooper@bristol.gov.uk::ee276c86-d5c6-4590-8b69-181ba177c796" providerId="AD" clId="Web-{0A5FC6D0-AF20-9206-0EA7-5B438AC2BFCA}" dt="2023-07-25T08:07:01.150" v="71" actId="20577"/>
        <pc:sldMkLst>
          <pc:docMk/>
          <pc:sldMk cId="3845372733" sldId="341"/>
        </pc:sldMkLst>
        <pc:spChg chg="del">
          <ac:chgData name="Marc Cooper" userId="S::marc.cooper@bristol.gov.uk::ee276c86-d5c6-4590-8b69-181ba177c796" providerId="AD" clId="Web-{0A5FC6D0-AF20-9206-0EA7-5B438AC2BFCA}" dt="2023-07-25T08:05:47.694" v="48"/>
          <ac:spMkLst>
            <pc:docMk/>
            <pc:sldMk cId="3845372733" sldId="341"/>
            <ac:spMk id="2" creationId="{14C20828-758C-FC53-866B-5C40D7B0244F}"/>
          </ac:spMkLst>
        </pc:spChg>
        <pc:spChg chg="del">
          <ac:chgData name="Marc Cooper" userId="S::marc.cooper@bristol.gov.uk::ee276c86-d5c6-4590-8b69-181ba177c796" providerId="AD" clId="Web-{0A5FC6D0-AF20-9206-0EA7-5B438AC2BFCA}" dt="2023-07-25T08:06:01.585" v="54"/>
          <ac:spMkLst>
            <pc:docMk/>
            <pc:sldMk cId="3845372733" sldId="341"/>
            <ac:spMk id="3" creationId="{0C1DDBD4-A22D-6EAB-339F-C6EA5F02C29D}"/>
          </ac:spMkLst>
        </pc:spChg>
        <pc:spChg chg="add del mod">
          <ac:chgData name="Marc Cooper" userId="S::marc.cooper@bristol.gov.uk::ee276c86-d5c6-4590-8b69-181ba177c796" providerId="AD" clId="Web-{0A5FC6D0-AF20-9206-0EA7-5B438AC2BFCA}" dt="2023-07-25T08:07:01.150" v="71" actId="20577"/>
          <ac:spMkLst>
            <pc:docMk/>
            <pc:sldMk cId="3845372733" sldId="341"/>
            <ac:spMk id="5" creationId="{60DDFA82-0E4E-09F6-11FB-93F7DEC50E2D}"/>
          </ac:spMkLst>
        </pc:spChg>
        <pc:spChg chg="add del mod">
          <ac:chgData name="Marc Cooper" userId="S::marc.cooper@bristol.gov.uk::ee276c86-d5c6-4590-8b69-181ba177c796" providerId="AD" clId="Web-{0A5FC6D0-AF20-9206-0EA7-5B438AC2BFCA}" dt="2023-07-25T08:05:59.429" v="53"/>
          <ac:spMkLst>
            <pc:docMk/>
            <pc:sldMk cId="3845372733" sldId="341"/>
            <ac:spMk id="7" creationId="{FF31E1BA-533B-C199-0C98-4ED6BB68682B}"/>
          </ac:spMkLst>
        </pc:spChg>
        <pc:spChg chg="add mod">
          <ac:chgData name="Marc Cooper" userId="S::marc.cooper@bristol.gov.uk::ee276c86-d5c6-4590-8b69-181ba177c796" providerId="AD" clId="Web-{0A5FC6D0-AF20-9206-0EA7-5B438AC2BFCA}" dt="2023-07-25T08:06:39.305" v="66" actId="14100"/>
          <ac:spMkLst>
            <pc:docMk/>
            <pc:sldMk cId="3845372733" sldId="341"/>
            <ac:spMk id="11" creationId="{D09037F4-E42D-805D-A19E-C901F6F757F8}"/>
          </ac:spMkLst>
        </pc:spChg>
        <pc:picChg chg="add mod">
          <ac:chgData name="Marc Cooper" userId="S::marc.cooper@bristol.gov.uk::ee276c86-d5c6-4590-8b69-181ba177c796" providerId="AD" clId="Web-{0A5FC6D0-AF20-9206-0EA7-5B438AC2BFCA}" dt="2023-07-25T08:06:34.930" v="65" actId="1076"/>
          <ac:picMkLst>
            <pc:docMk/>
            <pc:sldMk cId="3845372733" sldId="341"/>
            <ac:picMk id="9" creationId="{5FD2AF2F-255D-E4B1-ABA7-A2A000D82506}"/>
          </ac:picMkLst>
        </pc:picChg>
      </pc:sldChg>
    </pc:docChg>
  </pc:docChgLst>
  <pc:docChgLst>
    <pc:chgData name="Marc Cooper" userId="S::marc.cooper@bristol.gov.uk::ee276c86-d5c6-4590-8b69-181ba177c796" providerId="AD" clId="Web-{2A33529D-BCEF-B704-C951-A6F11C31E29E}"/>
    <pc:docChg chg="delSld modSld sldOrd">
      <pc:chgData name="Marc Cooper" userId="S::marc.cooper@bristol.gov.uk::ee276c86-d5c6-4590-8b69-181ba177c796" providerId="AD" clId="Web-{2A33529D-BCEF-B704-C951-A6F11C31E29E}" dt="2023-10-31T15:12:12.907" v="8"/>
      <pc:docMkLst>
        <pc:docMk/>
      </pc:docMkLst>
      <pc:sldChg chg="del">
        <pc:chgData name="Marc Cooper" userId="S::marc.cooper@bristol.gov.uk::ee276c86-d5c6-4590-8b69-181ba177c796" providerId="AD" clId="Web-{2A33529D-BCEF-B704-C951-A6F11C31E29E}" dt="2023-10-31T15:11:21.047" v="2"/>
        <pc:sldMkLst>
          <pc:docMk/>
          <pc:sldMk cId="2624915842" sldId="375"/>
        </pc:sldMkLst>
      </pc:sldChg>
      <pc:sldChg chg="del">
        <pc:chgData name="Marc Cooper" userId="S::marc.cooper@bristol.gov.uk::ee276c86-d5c6-4590-8b69-181ba177c796" providerId="AD" clId="Web-{2A33529D-BCEF-B704-C951-A6F11C31E29E}" dt="2023-10-31T15:11:21.047" v="1"/>
        <pc:sldMkLst>
          <pc:docMk/>
          <pc:sldMk cId="1192183558" sldId="379"/>
        </pc:sldMkLst>
      </pc:sldChg>
      <pc:sldChg chg="del">
        <pc:chgData name="Marc Cooper" userId="S::marc.cooper@bristol.gov.uk::ee276c86-d5c6-4590-8b69-181ba177c796" providerId="AD" clId="Web-{2A33529D-BCEF-B704-C951-A6F11C31E29E}" dt="2023-10-31T15:11:09.984" v="0"/>
        <pc:sldMkLst>
          <pc:docMk/>
          <pc:sldMk cId="2273593536" sldId="386"/>
        </pc:sldMkLst>
      </pc:sldChg>
      <pc:sldChg chg="ord">
        <pc:chgData name="Marc Cooper" userId="S::marc.cooper@bristol.gov.uk::ee276c86-d5c6-4590-8b69-181ba177c796" providerId="AD" clId="Web-{2A33529D-BCEF-B704-C951-A6F11C31E29E}" dt="2023-10-31T15:12:12.907" v="8"/>
        <pc:sldMkLst>
          <pc:docMk/>
          <pc:sldMk cId="2261223660" sldId="390"/>
        </pc:sldMkLst>
      </pc:sldChg>
      <pc:sldChg chg="delSp modSp">
        <pc:chgData name="Marc Cooper" userId="S::marc.cooper@bristol.gov.uk::ee276c86-d5c6-4590-8b69-181ba177c796" providerId="AD" clId="Web-{2A33529D-BCEF-B704-C951-A6F11C31E29E}" dt="2023-10-31T15:11:56.344" v="7" actId="20577"/>
        <pc:sldMkLst>
          <pc:docMk/>
          <pc:sldMk cId="2093191038" sldId="392"/>
        </pc:sldMkLst>
        <pc:spChg chg="mod">
          <ac:chgData name="Marc Cooper" userId="S::marc.cooper@bristol.gov.uk::ee276c86-d5c6-4590-8b69-181ba177c796" providerId="AD" clId="Web-{2A33529D-BCEF-B704-C951-A6F11C31E29E}" dt="2023-10-31T15:11:56.344" v="7" actId="20577"/>
          <ac:spMkLst>
            <pc:docMk/>
            <pc:sldMk cId="2093191038" sldId="392"/>
            <ac:spMk id="7" creationId="{933EB445-F4DB-EF09-B231-D2FF0C52FFCC}"/>
          </ac:spMkLst>
        </pc:spChg>
        <pc:spChg chg="del">
          <ac:chgData name="Marc Cooper" userId="S::marc.cooper@bristol.gov.uk::ee276c86-d5c6-4590-8b69-181ba177c796" providerId="AD" clId="Web-{2A33529D-BCEF-B704-C951-A6F11C31E29E}" dt="2023-10-31T15:11:37.688" v="3"/>
          <ac:spMkLst>
            <pc:docMk/>
            <pc:sldMk cId="2093191038" sldId="392"/>
            <ac:spMk id="8" creationId="{FFEF2CCD-39BF-9261-197F-06237A2B886F}"/>
          </ac:spMkLst>
        </pc:spChg>
        <pc:spChg chg="del">
          <ac:chgData name="Marc Cooper" userId="S::marc.cooper@bristol.gov.uk::ee276c86-d5c6-4590-8b69-181ba177c796" providerId="AD" clId="Web-{2A33529D-BCEF-B704-C951-A6F11C31E29E}" dt="2023-10-31T15:11:41.250" v="5"/>
          <ac:spMkLst>
            <pc:docMk/>
            <pc:sldMk cId="2093191038" sldId="392"/>
            <ac:spMk id="10" creationId="{32FAC1FD-E7F5-B0E6-6DA2-D209AB582FB1}"/>
          </ac:spMkLst>
        </pc:spChg>
        <pc:spChg chg="del">
          <ac:chgData name="Marc Cooper" userId="S::marc.cooper@bristol.gov.uk::ee276c86-d5c6-4590-8b69-181ba177c796" providerId="AD" clId="Web-{2A33529D-BCEF-B704-C951-A6F11C31E29E}" dt="2023-10-31T15:11:39.422" v="4"/>
          <ac:spMkLst>
            <pc:docMk/>
            <pc:sldMk cId="2093191038" sldId="392"/>
            <ac:spMk id="12" creationId="{155CB3DF-DE5B-D828-CF9D-F7E26AC5B114}"/>
          </ac:spMkLst>
        </pc:spChg>
      </pc:sldChg>
    </pc:docChg>
  </pc:docChgLst>
  <pc:docChgLst>
    <pc:chgData name="Marc Cooper" userId="S::marc.cooper@bristol.gov.uk::ee276c86-d5c6-4590-8b69-181ba177c796" providerId="AD" clId="Web-{8DEF1995-1330-80CD-DC53-9FD2F6B30DCB}"/>
    <pc:docChg chg="modSld">
      <pc:chgData name="Marc Cooper" userId="S::marc.cooper@bristol.gov.uk::ee276c86-d5c6-4590-8b69-181ba177c796" providerId="AD" clId="Web-{8DEF1995-1330-80CD-DC53-9FD2F6B30DCB}" dt="2023-02-27T22:14:27.940" v="1" actId="20577"/>
      <pc:docMkLst>
        <pc:docMk/>
      </pc:docMkLst>
      <pc:sldChg chg="modSp">
        <pc:chgData name="Marc Cooper" userId="S::marc.cooper@bristol.gov.uk::ee276c86-d5c6-4590-8b69-181ba177c796" providerId="AD" clId="Web-{8DEF1995-1330-80CD-DC53-9FD2F6B30DCB}" dt="2023-02-27T22:14:27.940" v="1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8DEF1995-1330-80CD-DC53-9FD2F6B30DCB}" dt="2023-02-27T22:14:27.940" v="1" actId="20577"/>
          <ac:spMkLst>
            <pc:docMk/>
            <pc:sldMk cId="0" sldId="261"/>
            <ac:spMk id="4" creationId="{47A0EB22-7FE0-43E2-A7B9-E2C2A408C244}"/>
          </ac:spMkLst>
        </pc:spChg>
      </pc:sldChg>
    </pc:docChg>
  </pc:docChgLst>
  <pc:docChgLst>
    <pc:chgData name="Marc Cooper" userId="S::marc.cooper@bristol.gov.uk::ee276c86-d5c6-4590-8b69-181ba177c796" providerId="AD" clId="Web-{96CDD8DB-0E24-10EB-53B0-5C65725997C2}"/>
    <pc:docChg chg="addSld delSld modSld sldOrd">
      <pc:chgData name="Marc Cooper" userId="S::marc.cooper@bristol.gov.uk::ee276c86-d5c6-4590-8b69-181ba177c796" providerId="AD" clId="Web-{96CDD8DB-0E24-10EB-53B0-5C65725997C2}" dt="2023-09-25T15:18:19.443" v="1442"/>
      <pc:docMkLst>
        <pc:docMk/>
      </pc:docMkLst>
      <pc:sldChg chg="modSp">
        <pc:chgData name="Marc Cooper" userId="S::marc.cooper@bristol.gov.uk::ee276c86-d5c6-4590-8b69-181ba177c796" providerId="AD" clId="Web-{96CDD8DB-0E24-10EB-53B0-5C65725997C2}" dt="2023-09-25T14:50:06.709" v="5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96CDD8DB-0E24-10EB-53B0-5C65725997C2}" dt="2023-09-25T14:50:06.709" v="5" actId="20577"/>
          <ac:spMkLst>
            <pc:docMk/>
            <pc:sldMk cId="0" sldId="261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96CDD8DB-0E24-10EB-53B0-5C65725997C2}" dt="2023-09-25T15:18:19.443" v="1442"/>
        <pc:sldMkLst>
          <pc:docMk/>
          <pc:sldMk cId="735097632" sldId="289"/>
        </pc:sldMkLst>
        <pc:graphicFrameChg chg="mod modGraphic">
          <ac:chgData name="Marc Cooper" userId="S::marc.cooper@bristol.gov.uk::ee276c86-d5c6-4590-8b69-181ba177c796" providerId="AD" clId="Web-{96CDD8DB-0E24-10EB-53B0-5C65725997C2}" dt="2023-09-25T15:18:19.443" v="1442"/>
          <ac:graphicFrameMkLst>
            <pc:docMk/>
            <pc:sldMk cId="735097632" sldId="289"/>
            <ac:graphicFrameMk id="5" creationId="{5BADF40D-6408-49CB-85ED-4877C1B57BA0}"/>
          </ac:graphicFrameMkLst>
        </pc:graphicFrameChg>
      </pc:sldChg>
      <pc:sldChg chg="modSp">
        <pc:chgData name="Marc Cooper" userId="S::marc.cooper@bristol.gov.uk::ee276c86-d5c6-4590-8b69-181ba177c796" providerId="AD" clId="Web-{96CDD8DB-0E24-10EB-53B0-5C65725997C2}" dt="2023-09-25T15:05:17.875" v="922" actId="20577"/>
        <pc:sldMkLst>
          <pc:docMk/>
          <pc:sldMk cId="1522131694" sldId="290"/>
        </pc:sldMkLst>
        <pc:spChg chg="mod">
          <ac:chgData name="Marc Cooper" userId="S::marc.cooper@bristol.gov.uk::ee276c86-d5c6-4590-8b69-181ba177c796" providerId="AD" clId="Web-{96CDD8DB-0E24-10EB-53B0-5C65725997C2}" dt="2023-09-25T15:05:11.484" v="917" actId="20577"/>
          <ac:spMkLst>
            <pc:docMk/>
            <pc:sldMk cId="1522131694" sldId="290"/>
            <ac:spMk id="13" creationId="{8DF81ED5-3CCB-E053-0B40-209721BCA11F}"/>
          </ac:spMkLst>
        </pc:spChg>
        <pc:spChg chg="mod">
          <ac:chgData name="Marc Cooper" userId="S::marc.cooper@bristol.gov.uk::ee276c86-d5c6-4590-8b69-181ba177c796" providerId="AD" clId="Web-{96CDD8DB-0E24-10EB-53B0-5C65725997C2}" dt="2023-09-25T15:04:28.717" v="873" actId="20577"/>
          <ac:spMkLst>
            <pc:docMk/>
            <pc:sldMk cId="1522131694" sldId="290"/>
            <ac:spMk id="15" creationId="{ADFF19B8-9E3A-CFFB-A4E9-6EF7B479B939}"/>
          </ac:spMkLst>
        </pc:spChg>
        <pc:spChg chg="mod">
          <ac:chgData name="Marc Cooper" userId="S::marc.cooper@bristol.gov.uk::ee276c86-d5c6-4590-8b69-181ba177c796" providerId="AD" clId="Web-{96CDD8DB-0E24-10EB-53B0-5C65725997C2}" dt="2023-09-25T15:04:35.577" v="874" actId="20577"/>
          <ac:spMkLst>
            <pc:docMk/>
            <pc:sldMk cId="1522131694" sldId="290"/>
            <ac:spMk id="16" creationId="{1FB87BC2-958D-0884-0F4E-3B323C1D2612}"/>
          </ac:spMkLst>
        </pc:spChg>
        <pc:spChg chg="mod">
          <ac:chgData name="Marc Cooper" userId="S::marc.cooper@bristol.gov.uk::ee276c86-d5c6-4590-8b69-181ba177c796" providerId="AD" clId="Web-{96CDD8DB-0E24-10EB-53B0-5C65725997C2}" dt="2023-09-25T15:04:46.624" v="879" actId="20577"/>
          <ac:spMkLst>
            <pc:docMk/>
            <pc:sldMk cId="1522131694" sldId="290"/>
            <ac:spMk id="17" creationId="{5E8C40A3-5D84-E007-77CB-A0A3208A7276}"/>
          </ac:spMkLst>
        </pc:spChg>
        <pc:spChg chg="mod">
          <ac:chgData name="Marc Cooper" userId="S::marc.cooper@bristol.gov.uk::ee276c86-d5c6-4590-8b69-181ba177c796" providerId="AD" clId="Web-{96CDD8DB-0E24-10EB-53B0-5C65725997C2}" dt="2023-09-25T15:04:49.546" v="881" actId="20577"/>
          <ac:spMkLst>
            <pc:docMk/>
            <pc:sldMk cId="1522131694" sldId="290"/>
            <ac:spMk id="18" creationId="{1EE2F3C0-BE09-4AC0-568F-E70F8FC8BFE5}"/>
          </ac:spMkLst>
        </pc:spChg>
        <pc:spChg chg="mod">
          <ac:chgData name="Marc Cooper" userId="S::marc.cooper@bristol.gov.uk::ee276c86-d5c6-4590-8b69-181ba177c796" providerId="AD" clId="Web-{96CDD8DB-0E24-10EB-53B0-5C65725997C2}" dt="2023-09-25T15:04:53.624" v="882" actId="20577"/>
          <ac:spMkLst>
            <pc:docMk/>
            <pc:sldMk cId="1522131694" sldId="290"/>
            <ac:spMk id="19" creationId="{3066AB8D-FFB7-B108-9AEE-4AF6A040FFE8}"/>
          </ac:spMkLst>
        </pc:spChg>
        <pc:spChg chg="mod">
          <ac:chgData name="Marc Cooper" userId="S::marc.cooper@bristol.gov.uk::ee276c86-d5c6-4590-8b69-181ba177c796" providerId="AD" clId="Web-{96CDD8DB-0E24-10EB-53B0-5C65725997C2}" dt="2023-09-25T15:05:17.875" v="922" actId="20577"/>
          <ac:spMkLst>
            <pc:docMk/>
            <pc:sldMk cId="1522131694" sldId="290"/>
            <ac:spMk id="22" creationId="{2024B713-640A-9348-D2C7-24DC62AC1866}"/>
          </ac:spMkLst>
        </pc:spChg>
      </pc:sldChg>
      <pc:sldChg chg="modSp del ord">
        <pc:chgData name="Marc Cooper" userId="S::marc.cooper@bristol.gov.uk::ee276c86-d5c6-4590-8b69-181ba177c796" providerId="AD" clId="Web-{96CDD8DB-0E24-10EB-53B0-5C65725997C2}" dt="2023-09-25T15:01:02.993" v="584"/>
        <pc:sldMkLst>
          <pc:docMk/>
          <pc:sldMk cId="842706953" sldId="298"/>
        </pc:sldMkLst>
        <pc:spChg chg="mod">
          <ac:chgData name="Marc Cooper" userId="S::marc.cooper@bristol.gov.uk::ee276c86-d5c6-4590-8b69-181ba177c796" providerId="AD" clId="Web-{96CDD8DB-0E24-10EB-53B0-5C65725997C2}" dt="2023-09-25T14:50:46.116" v="19" actId="20577"/>
          <ac:spMkLst>
            <pc:docMk/>
            <pc:sldMk cId="842706953" sldId="298"/>
            <ac:spMk id="2" creationId="{BF9B8749-6443-4505-ACEB-415B83E96962}"/>
          </ac:spMkLst>
        </pc:spChg>
      </pc:sldChg>
      <pc:sldChg chg="addSp delSp modSp">
        <pc:chgData name="Marc Cooper" userId="S::marc.cooper@bristol.gov.uk::ee276c86-d5c6-4590-8b69-181ba177c796" providerId="AD" clId="Web-{96CDD8DB-0E24-10EB-53B0-5C65725997C2}" dt="2023-09-25T15:18:00.849" v="1441" actId="1076"/>
        <pc:sldMkLst>
          <pc:docMk/>
          <pc:sldMk cId="4133652276" sldId="322"/>
        </pc:sldMkLst>
        <pc:spChg chg="mod">
          <ac:chgData name="Marc Cooper" userId="S::marc.cooper@bristol.gov.uk::ee276c86-d5c6-4590-8b69-181ba177c796" providerId="AD" clId="Web-{96CDD8DB-0E24-10EB-53B0-5C65725997C2}" dt="2023-09-25T15:01:33.166" v="596" actId="20577"/>
          <ac:spMkLst>
            <pc:docMk/>
            <pc:sldMk cId="4133652276" sldId="322"/>
            <ac:spMk id="2" creationId="{BF9B8749-6443-4505-ACEB-415B83E96962}"/>
          </ac:spMkLst>
        </pc:spChg>
        <pc:spChg chg="add mod">
          <ac:chgData name="Marc Cooper" userId="S::marc.cooper@bristol.gov.uk::ee276c86-d5c6-4590-8b69-181ba177c796" providerId="AD" clId="Web-{96CDD8DB-0E24-10EB-53B0-5C65725997C2}" dt="2023-09-25T15:18:00.818" v="1439" actId="1076"/>
          <ac:spMkLst>
            <pc:docMk/>
            <pc:sldMk cId="4133652276" sldId="322"/>
            <ac:spMk id="4" creationId="{D5012A88-B35B-9536-D0E4-46632AF00DFC}"/>
          </ac:spMkLst>
        </pc:spChg>
        <pc:spChg chg="add mod">
          <ac:chgData name="Marc Cooper" userId="S::marc.cooper@bristol.gov.uk::ee276c86-d5c6-4590-8b69-181ba177c796" providerId="AD" clId="Web-{96CDD8DB-0E24-10EB-53B0-5C65725997C2}" dt="2023-09-25T15:18:00.834" v="1440" actId="1076"/>
          <ac:spMkLst>
            <pc:docMk/>
            <pc:sldMk cId="4133652276" sldId="322"/>
            <ac:spMk id="6" creationId="{092401AC-A675-7BBA-B8BC-1CCCA2A99347}"/>
          </ac:spMkLst>
        </pc:spChg>
        <pc:spChg chg="add mod">
          <ac:chgData name="Marc Cooper" userId="S::marc.cooper@bristol.gov.uk::ee276c86-d5c6-4590-8b69-181ba177c796" providerId="AD" clId="Web-{96CDD8DB-0E24-10EB-53B0-5C65725997C2}" dt="2023-09-25T15:18:00.849" v="1441" actId="1076"/>
          <ac:spMkLst>
            <pc:docMk/>
            <pc:sldMk cId="4133652276" sldId="322"/>
            <ac:spMk id="7" creationId="{661EB5F1-3B58-CADF-AE3A-170967DA696A}"/>
          </ac:spMkLst>
        </pc:spChg>
        <pc:spChg chg="add mod">
          <ac:chgData name="Marc Cooper" userId="S::marc.cooper@bristol.gov.uk::ee276c86-d5c6-4590-8b69-181ba177c796" providerId="AD" clId="Web-{96CDD8DB-0E24-10EB-53B0-5C65725997C2}" dt="2023-09-25T15:17:50.130" v="1438" actId="20577"/>
          <ac:spMkLst>
            <pc:docMk/>
            <pc:sldMk cId="4133652276" sldId="322"/>
            <ac:spMk id="8" creationId="{75DF275C-6419-678D-22B2-AA7E14A4F84B}"/>
          </ac:spMkLst>
        </pc:spChg>
        <pc:picChg chg="del">
          <ac:chgData name="Marc Cooper" userId="S::marc.cooper@bristol.gov.uk::ee276c86-d5c6-4590-8b69-181ba177c796" providerId="AD" clId="Web-{96CDD8DB-0E24-10EB-53B0-5C65725997C2}" dt="2023-09-25T15:01:35.728" v="597"/>
          <ac:picMkLst>
            <pc:docMk/>
            <pc:sldMk cId="4133652276" sldId="322"/>
            <ac:picMk id="5" creationId="{06F36ECA-4585-99CD-2CD5-DB79C87D3385}"/>
          </ac:picMkLst>
        </pc:picChg>
      </pc:sldChg>
      <pc:sldChg chg="del">
        <pc:chgData name="Marc Cooper" userId="S::marc.cooper@bristol.gov.uk::ee276c86-d5c6-4590-8b69-181ba177c796" providerId="AD" clId="Web-{96CDD8DB-0E24-10EB-53B0-5C65725997C2}" dt="2023-09-25T15:00:53.461" v="583"/>
        <pc:sldMkLst>
          <pc:docMk/>
          <pc:sldMk cId="2799971325" sldId="323"/>
        </pc:sldMkLst>
      </pc:sldChg>
      <pc:sldChg chg="del">
        <pc:chgData name="Marc Cooper" userId="S::marc.cooper@bristol.gov.uk::ee276c86-d5c6-4590-8b69-181ba177c796" providerId="AD" clId="Web-{96CDD8DB-0E24-10EB-53B0-5C65725997C2}" dt="2023-09-25T15:02:04.807" v="601"/>
        <pc:sldMkLst>
          <pc:docMk/>
          <pc:sldMk cId="735898880" sldId="325"/>
        </pc:sldMkLst>
      </pc:sldChg>
      <pc:sldChg chg="modSp">
        <pc:chgData name="Marc Cooper" userId="S::marc.cooper@bristol.gov.uk::ee276c86-d5c6-4590-8b69-181ba177c796" providerId="AD" clId="Web-{96CDD8DB-0E24-10EB-53B0-5C65725997C2}" dt="2023-09-25T14:58:22.598" v="349"/>
        <pc:sldMkLst>
          <pc:docMk/>
          <pc:sldMk cId="1163304419" sldId="326"/>
        </pc:sldMkLst>
        <pc:graphicFrameChg chg="mod modGraphic">
          <ac:chgData name="Marc Cooper" userId="S::marc.cooper@bristol.gov.uk::ee276c86-d5c6-4590-8b69-181ba177c796" providerId="AD" clId="Web-{96CDD8DB-0E24-10EB-53B0-5C65725997C2}" dt="2023-09-25T14:58:22.598" v="349"/>
          <ac:graphicFrameMkLst>
            <pc:docMk/>
            <pc:sldMk cId="1163304419" sldId="326"/>
            <ac:graphicFrameMk id="5" creationId="{5BADF40D-6408-49CB-85ED-4877C1B57BA0}"/>
          </ac:graphicFrameMkLst>
        </pc:graphicFrameChg>
      </pc:sldChg>
      <pc:sldChg chg="del">
        <pc:chgData name="Marc Cooper" userId="S::marc.cooper@bristol.gov.uk::ee276c86-d5c6-4590-8b69-181ba177c796" providerId="AD" clId="Web-{96CDD8DB-0E24-10EB-53B0-5C65725997C2}" dt="2023-09-25T14:50:17.834" v="8"/>
        <pc:sldMkLst>
          <pc:docMk/>
          <pc:sldMk cId="1430329948" sldId="327"/>
        </pc:sldMkLst>
      </pc:sldChg>
      <pc:sldChg chg="del">
        <pc:chgData name="Marc Cooper" userId="S::marc.cooper@bristol.gov.uk::ee276c86-d5c6-4590-8b69-181ba177c796" providerId="AD" clId="Web-{96CDD8DB-0E24-10EB-53B0-5C65725997C2}" dt="2023-09-25T15:01:58.354" v="599"/>
        <pc:sldMkLst>
          <pc:docMk/>
          <pc:sldMk cId="2851766429" sldId="331"/>
        </pc:sldMkLst>
      </pc:sldChg>
      <pc:sldChg chg="del">
        <pc:chgData name="Marc Cooper" userId="S::marc.cooper@bristol.gov.uk::ee276c86-d5c6-4590-8b69-181ba177c796" providerId="AD" clId="Web-{96CDD8DB-0E24-10EB-53B0-5C65725997C2}" dt="2023-09-25T15:01:55.510" v="598"/>
        <pc:sldMkLst>
          <pc:docMk/>
          <pc:sldMk cId="988754414" sldId="332"/>
        </pc:sldMkLst>
      </pc:sldChg>
      <pc:sldChg chg="del">
        <pc:chgData name="Marc Cooper" userId="S::marc.cooper@bristol.gov.uk::ee276c86-d5c6-4590-8b69-181ba177c796" providerId="AD" clId="Web-{96CDD8DB-0E24-10EB-53B0-5C65725997C2}" dt="2023-09-25T14:50:17.834" v="7"/>
        <pc:sldMkLst>
          <pc:docMk/>
          <pc:sldMk cId="3832107495" sldId="336"/>
        </pc:sldMkLst>
      </pc:sldChg>
      <pc:sldChg chg="del">
        <pc:chgData name="Marc Cooper" userId="S::marc.cooper@bristol.gov.uk::ee276c86-d5c6-4590-8b69-181ba177c796" providerId="AD" clId="Web-{96CDD8DB-0E24-10EB-53B0-5C65725997C2}" dt="2023-09-25T14:50:17.834" v="6"/>
        <pc:sldMkLst>
          <pc:docMk/>
          <pc:sldMk cId="288045693" sldId="338"/>
        </pc:sldMkLst>
      </pc:sldChg>
      <pc:sldChg chg="del">
        <pc:chgData name="Marc Cooper" userId="S::marc.cooper@bristol.gov.uk::ee276c86-d5c6-4590-8b69-181ba177c796" providerId="AD" clId="Web-{96CDD8DB-0E24-10EB-53B0-5C65725997C2}" dt="2023-09-25T15:02:02.432" v="600"/>
        <pc:sldMkLst>
          <pc:docMk/>
          <pc:sldMk cId="3845372733" sldId="341"/>
        </pc:sldMkLst>
      </pc:sldChg>
      <pc:sldChg chg="add replId">
        <pc:chgData name="Marc Cooper" userId="S::marc.cooper@bristol.gov.uk::ee276c86-d5c6-4590-8b69-181ba177c796" providerId="AD" clId="Web-{96CDD8DB-0E24-10EB-53B0-5C65725997C2}" dt="2023-09-25T14:50:24.600" v="9"/>
        <pc:sldMkLst>
          <pc:docMk/>
          <pc:sldMk cId="2820015720" sldId="342"/>
        </pc:sldMkLst>
      </pc:sldChg>
      <pc:sldChg chg="addSp delSp modSp add replId">
        <pc:chgData name="Marc Cooper" userId="S::marc.cooper@bristol.gov.uk::ee276c86-d5c6-4590-8b69-181ba177c796" providerId="AD" clId="Web-{96CDD8DB-0E24-10EB-53B0-5C65725997C2}" dt="2023-09-25T14:56:28.048" v="88"/>
        <pc:sldMkLst>
          <pc:docMk/>
          <pc:sldMk cId="2327226200" sldId="343"/>
        </pc:sldMkLst>
        <pc:spChg chg="mod">
          <ac:chgData name="Marc Cooper" userId="S::marc.cooper@bristol.gov.uk::ee276c86-d5c6-4590-8b69-181ba177c796" providerId="AD" clId="Web-{96CDD8DB-0E24-10EB-53B0-5C65725997C2}" dt="2023-09-25T14:52:42.963" v="25" actId="20577"/>
          <ac:spMkLst>
            <pc:docMk/>
            <pc:sldMk cId="2327226200" sldId="343"/>
            <ac:spMk id="2" creationId="{A5940DCF-AA80-468B-9068-E2BF4D6BB2BA}"/>
          </ac:spMkLst>
        </pc:spChg>
        <pc:picChg chg="add mod ord">
          <ac:chgData name="Marc Cooper" userId="S::marc.cooper@bristol.gov.uk::ee276c86-d5c6-4590-8b69-181ba177c796" providerId="AD" clId="Web-{96CDD8DB-0E24-10EB-53B0-5C65725997C2}" dt="2023-09-25T14:56:28.048" v="88"/>
          <ac:picMkLst>
            <pc:docMk/>
            <pc:sldMk cId="2327226200" sldId="343"/>
            <ac:picMk id="3" creationId="{50ECBFE5-B3FB-B383-4BA2-B779C5561211}"/>
          </ac:picMkLst>
        </pc:picChg>
        <pc:picChg chg="add mod">
          <ac:chgData name="Marc Cooper" userId="S::marc.cooper@bristol.gov.uk::ee276c86-d5c6-4590-8b69-181ba177c796" providerId="AD" clId="Web-{96CDD8DB-0E24-10EB-53B0-5C65725997C2}" dt="2023-09-25T14:56:25.407" v="87" actId="1076"/>
          <ac:picMkLst>
            <pc:docMk/>
            <pc:sldMk cId="2327226200" sldId="343"/>
            <ac:picMk id="4" creationId="{1A6F17D5-5278-A111-C598-F4CDBEE8A13C}"/>
          </ac:picMkLst>
        </pc:picChg>
        <pc:picChg chg="add del mod">
          <ac:chgData name="Marc Cooper" userId="S::marc.cooper@bristol.gov.uk::ee276c86-d5c6-4590-8b69-181ba177c796" providerId="AD" clId="Web-{96CDD8DB-0E24-10EB-53B0-5C65725997C2}" dt="2023-09-25T14:55:42.656" v="75"/>
          <ac:picMkLst>
            <pc:docMk/>
            <pc:sldMk cId="2327226200" sldId="343"/>
            <ac:picMk id="5" creationId="{021E5163-45A6-1F7D-908F-BA46DFD94AD5}"/>
          </ac:picMkLst>
        </pc:picChg>
        <pc:picChg chg="add mod ord">
          <ac:chgData name="Marc Cooper" userId="S::marc.cooper@bristol.gov.uk::ee276c86-d5c6-4590-8b69-181ba177c796" providerId="AD" clId="Web-{96CDD8DB-0E24-10EB-53B0-5C65725997C2}" dt="2023-09-25T14:56:22.548" v="86" actId="1076"/>
          <ac:picMkLst>
            <pc:docMk/>
            <pc:sldMk cId="2327226200" sldId="343"/>
            <ac:picMk id="6" creationId="{DC31C53D-97FC-F25B-C086-E09A302D2D54}"/>
          </ac:picMkLst>
        </pc:picChg>
        <pc:picChg chg="del">
          <ac:chgData name="Marc Cooper" userId="S::marc.cooper@bristol.gov.uk::ee276c86-d5c6-4590-8b69-181ba177c796" providerId="AD" clId="Web-{96CDD8DB-0E24-10EB-53B0-5C65725997C2}" dt="2023-09-25T14:52:43.745" v="26"/>
          <ac:picMkLst>
            <pc:docMk/>
            <pc:sldMk cId="2327226200" sldId="343"/>
            <ac:picMk id="1026" creationId="{03A06DAB-6403-48A9-858B-6D4A07941467}"/>
          </ac:picMkLst>
        </pc:picChg>
      </pc:sldChg>
    </pc:docChg>
  </pc:docChgLst>
  <pc:docChgLst>
    <pc:chgData name="Marc Cooper" userId="S::marc.cooper@bristol.gov.uk::ee276c86-d5c6-4590-8b69-181ba177c796" providerId="AD" clId="Web-{CB07E3FB-874E-1CB9-CBAA-93EAF85ACF72}"/>
    <pc:docChg chg="modSld">
      <pc:chgData name="Marc Cooper" userId="S::marc.cooper@bristol.gov.uk::ee276c86-d5c6-4590-8b69-181ba177c796" providerId="AD" clId="Web-{CB07E3FB-874E-1CB9-CBAA-93EAF85ACF72}" dt="2023-11-15T12:49:44.151" v="11" actId="1076"/>
      <pc:docMkLst>
        <pc:docMk/>
      </pc:docMkLst>
      <pc:sldChg chg="modSp">
        <pc:chgData name="Marc Cooper" userId="S::marc.cooper@bristol.gov.uk::ee276c86-d5c6-4590-8b69-181ba177c796" providerId="AD" clId="Web-{CB07E3FB-874E-1CB9-CBAA-93EAF85ACF72}" dt="2023-11-15T12:02:36.377" v="10" actId="20577"/>
        <pc:sldMkLst>
          <pc:docMk/>
          <pc:sldMk cId="0" sldId="261"/>
        </pc:sldMkLst>
        <pc:spChg chg="mod">
          <ac:chgData name="Marc Cooper" userId="S::marc.cooper@bristol.gov.uk::ee276c86-d5c6-4590-8b69-181ba177c796" providerId="AD" clId="Web-{CB07E3FB-874E-1CB9-CBAA-93EAF85ACF72}" dt="2023-11-15T12:02:36.377" v="10" actId="20577"/>
          <ac:spMkLst>
            <pc:docMk/>
            <pc:sldMk cId="0" sldId="261"/>
            <ac:spMk id="4" creationId="{47A0EB22-7FE0-43E2-A7B9-E2C2A408C244}"/>
          </ac:spMkLst>
        </pc:spChg>
      </pc:sldChg>
      <pc:sldChg chg="modSp">
        <pc:chgData name="Marc Cooper" userId="S::marc.cooper@bristol.gov.uk::ee276c86-d5c6-4590-8b69-181ba177c796" providerId="AD" clId="Web-{CB07E3FB-874E-1CB9-CBAA-93EAF85ACF72}" dt="2023-11-15T12:49:44.151" v="11" actId="1076"/>
        <pc:sldMkLst>
          <pc:docMk/>
          <pc:sldMk cId="3227601856" sldId="363"/>
        </pc:sldMkLst>
        <pc:picChg chg="mod">
          <ac:chgData name="Marc Cooper" userId="S::marc.cooper@bristol.gov.uk::ee276c86-d5c6-4590-8b69-181ba177c796" providerId="AD" clId="Web-{CB07E3FB-874E-1CB9-CBAA-93EAF85ACF72}" dt="2023-11-15T12:49:44.151" v="11" actId="1076"/>
          <ac:picMkLst>
            <pc:docMk/>
            <pc:sldMk cId="3227601856" sldId="363"/>
            <ac:picMk id="7" creationId="{7F921281-73AD-CB1D-15BA-21B2F089ACB3}"/>
          </ac:picMkLst>
        </pc:picChg>
      </pc:sldChg>
    </pc:docChg>
  </pc:docChgLst>
  <pc:docChgLst>
    <pc:chgData clId="Web-{8DEF1995-1330-80CD-DC53-9FD2F6B30DCB}"/>
    <pc:docChg chg="modSld">
      <pc:chgData name="" userId="" providerId="" clId="Web-{8DEF1995-1330-80CD-DC53-9FD2F6B30DCB}" dt="2023-02-27T22:14:25.955" v="0" actId="20577"/>
      <pc:docMkLst>
        <pc:docMk/>
      </pc:docMkLst>
      <pc:sldChg chg="modSp">
        <pc:chgData name="" userId="" providerId="" clId="Web-{8DEF1995-1330-80CD-DC53-9FD2F6B30DCB}" dt="2023-02-27T22:14:25.955" v="0" actId="20577"/>
        <pc:sldMkLst>
          <pc:docMk/>
          <pc:sldMk cId="0" sldId="261"/>
        </pc:sldMkLst>
        <pc:spChg chg="mod">
          <ac:chgData name="" userId="" providerId="" clId="Web-{8DEF1995-1330-80CD-DC53-9FD2F6B30DCB}" dt="2023-02-27T22:14:25.955" v="0" actId="20577"/>
          <ac:spMkLst>
            <pc:docMk/>
            <pc:sldMk cId="0" sldId="261"/>
            <ac:spMk id="4" creationId="{47A0EB22-7FE0-43E2-A7B9-E2C2A408C244}"/>
          </ac:spMkLst>
        </pc:spChg>
      </pc:sldChg>
    </pc:docChg>
  </pc:docChgLst>
  <pc:docChgLst>
    <pc:chgData name="Marc Cooper" userId="S::marc.cooper@bristol.gov.uk::ee276c86-d5c6-4590-8b69-181ba177c796" providerId="AD" clId="Web-{F9AFDED2-581A-83FC-8AE1-D96443A7593B}"/>
    <pc:docChg chg="modSld sldOrd">
      <pc:chgData name="Marc Cooper" userId="S::marc.cooper@bristol.gov.uk::ee276c86-d5c6-4590-8b69-181ba177c796" providerId="AD" clId="Web-{F9AFDED2-581A-83FC-8AE1-D96443A7593B}" dt="2023-09-26T08:59:58.618" v="20" actId="20577"/>
      <pc:docMkLst>
        <pc:docMk/>
      </pc:docMkLst>
      <pc:sldChg chg="modSp">
        <pc:chgData name="Marc Cooper" userId="S::marc.cooper@bristol.gov.uk::ee276c86-d5c6-4590-8b69-181ba177c796" providerId="AD" clId="Web-{F9AFDED2-581A-83FC-8AE1-D96443A7593B}" dt="2023-09-26T08:56:33.856" v="8"/>
        <pc:sldMkLst>
          <pc:docMk/>
          <pc:sldMk cId="735097632" sldId="289"/>
        </pc:sldMkLst>
        <pc:graphicFrameChg chg="mod modGraphic">
          <ac:chgData name="Marc Cooper" userId="S::marc.cooper@bristol.gov.uk::ee276c86-d5c6-4590-8b69-181ba177c796" providerId="AD" clId="Web-{F9AFDED2-581A-83FC-8AE1-D96443A7593B}" dt="2023-09-26T08:56:33.856" v="8"/>
          <ac:graphicFrameMkLst>
            <pc:docMk/>
            <pc:sldMk cId="735097632" sldId="289"/>
            <ac:graphicFrameMk id="5" creationId="{5BADF40D-6408-49CB-85ED-4877C1B57BA0}"/>
          </ac:graphicFrameMkLst>
        </pc:graphicFrameChg>
      </pc:sldChg>
      <pc:sldChg chg="modSp ord">
        <pc:chgData name="Marc Cooper" userId="S::marc.cooper@bristol.gov.uk::ee276c86-d5c6-4590-8b69-181ba177c796" providerId="AD" clId="Web-{F9AFDED2-581A-83FC-8AE1-D96443A7593B}" dt="2023-09-26T08:59:58.618" v="20" actId="20577"/>
        <pc:sldMkLst>
          <pc:docMk/>
          <pc:sldMk cId="1522131694" sldId="290"/>
        </pc:sldMkLst>
        <pc:spChg chg="mod">
          <ac:chgData name="Marc Cooper" userId="S::marc.cooper@bristol.gov.uk::ee276c86-d5c6-4590-8b69-181ba177c796" providerId="AD" clId="Web-{F9AFDED2-581A-83FC-8AE1-D96443A7593B}" dt="2023-09-26T08:59:58.618" v="20" actId="20577"/>
          <ac:spMkLst>
            <pc:docMk/>
            <pc:sldMk cId="1522131694" sldId="290"/>
            <ac:spMk id="22" creationId="{2024B713-640A-9348-D2C7-24DC62AC1866}"/>
          </ac:spMkLst>
        </pc:spChg>
        <pc:spChg chg="mod">
          <ac:chgData name="Marc Cooper" userId="S::marc.cooper@bristol.gov.uk::ee276c86-d5c6-4590-8b69-181ba177c796" providerId="AD" clId="Web-{F9AFDED2-581A-83FC-8AE1-D96443A7593B}" dt="2023-09-26T08:52:46.233" v="2" actId="1076"/>
          <ac:spMkLst>
            <pc:docMk/>
            <pc:sldMk cId="1522131694" sldId="290"/>
            <ac:spMk id="865" creationId="{2CC77B42-89B2-EFAB-C55D-F85584012586}"/>
          </ac:spMkLst>
        </pc:spChg>
      </pc:sldChg>
      <pc:sldChg chg="ord">
        <pc:chgData name="Marc Cooper" userId="S::marc.cooper@bristol.gov.uk::ee276c86-d5c6-4590-8b69-181ba177c796" providerId="AD" clId="Web-{F9AFDED2-581A-83FC-8AE1-D96443A7593B}" dt="2023-09-26T08:52:29.404" v="1"/>
        <pc:sldMkLst>
          <pc:docMk/>
          <pc:sldMk cId="4133652276" sldId="322"/>
        </pc:sldMkLst>
      </pc:sldChg>
      <pc:sldChg chg="modSp">
        <pc:chgData name="Marc Cooper" userId="S::marc.cooper@bristol.gov.uk::ee276c86-d5c6-4590-8b69-181ba177c796" providerId="AD" clId="Web-{F9AFDED2-581A-83FC-8AE1-D96443A7593B}" dt="2023-09-26T08:56:47.341" v="11"/>
        <pc:sldMkLst>
          <pc:docMk/>
          <pc:sldMk cId="1163304419" sldId="326"/>
        </pc:sldMkLst>
        <pc:graphicFrameChg chg="mod modGraphic">
          <ac:chgData name="Marc Cooper" userId="S::marc.cooper@bristol.gov.uk::ee276c86-d5c6-4590-8b69-181ba177c796" providerId="AD" clId="Web-{F9AFDED2-581A-83FC-8AE1-D96443A7593B}" dt="2023-09-26T08:56:47.341" v="11"/>
          <ac:graphicFrameMkLst>
            <pc:docMk/>
            <pc:sldMk cId="1163304419" sldId="326"/>
            <ac:graphicFrameMk id="5" creationId="{5BADF40D-6408-49CB-85ED-4877C1B57BA0}"/>
          </ac:graphicFrameMkLst>
        </pc:graphicFrameChg>
      </pc:sldChg>
    </pc:docChg>
  </pc:docChgLst>
  <pc:docChgLst>
    <pc:chgData name="Marc Cooper" userId="S::marc.cooper@bristol.gov.uk::ee276c86-d5c6-4590-8b69-181ba177c796" providerId="AD" clId="Web-{DFE32A62-A993-1FCE-0412-68CBDEF56EAC}"/>
    <pc:docChg chg="modSld">
      <pc:chgData name="Marc Cooper" userId="S::marc.cooper@bristol.gov.uk::ee276c86-d5c6-4590-8b69-181ba177c796" providerId="AD" clId="Web-{DFE32A62-A993-1FCE-0412-68CBDEF56EAC}" dt="2023-07-24T10:58:01.616" v="5"/>
      <pc:docMkLst>
        <pc:docMk/>
      </pc:docMkLst>
      <pc:sldChg chg="modSp">
        <pc:chgData name="Marc Cooper" userId="S::marc.cooper@bristol.gov.uk::ee276c86-d5c6-4590-8b69-181ba177c796" providerId="AD" clId="Web-{DFE32A62-A993-1FCE-0412-68CBDEF56EAC}" dt="2023-07-24T10:58:01.616" v="5"/>
        <pc:sldMkLst>
          <pc:docMk/>
          <pc:sldMk cId="1163304419" sldId="326"/>
        </pc:sldMkLst>
        <pc:graphicFrameChg chg="mod modGraphic">
          <ac:chgData name="Marc Cooper" userId="S::marc.cooper@bristol.gov.uk::ee276c86-d5c6-4590-8b69-181ba177c796" providerId="AD" clId="Web-{DFE32A62-A993-1FCE-0412-68CBDEF56EAC}" dt="2023-07-24T10:58:01.616" v="5"/>
          <ac:graphicFrameMkLst>
            <pc:docMk/>
            <pc:sldMk cId="1163304419" sldId="326"/>
            <ac:graphicFrameMk id="5" creationId="{5BADF40D-6408-49CB-85ED-4877C1B57BA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>
            <a:extLst>
              <a:ext uri="{FF2B5EF4-FFF2-40B4-BE49-F238E27FC236}">
                <a16:creationId xmlns:a16="http://schemas.microsoft.com/office/drawing/2014/main" id="{CB732CD4-DB1D-4BE8-810A-48353C182B1F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B769F648-35E9-49FF-AD8C-C6C9897A5F70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ヒラギノ角ゴ Pro W3" charset="0"/>
        <a:cs typeface="ヒラギノ角ゴ Pro W3" charset="0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ヒラギノ角ゴ Pro W3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ヒラギノ角ゴ Pro W3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ヒラギノ角ゴ Pro W3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ヒラギノ角ゴ Pro W3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5665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80926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087009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817302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673328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80116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82296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155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56666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1260475"/>
            <a:ext cx="4422775" cy="5218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4925" y="1260475"/>
            <a:ext cx="4422775" cy="5218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11452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71604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8135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4661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9986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0972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7479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88213" y="269875"/>
            <a:ext cx="2249487" cy="62087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9750" y="269875"/>
            <a:ext cx="6596063" cy="62087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4097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838E3A0E-C9C5-4796-9477-185515C2E7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269875"/>
            <a:ext cx="8997950" cy="80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title text format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CA3DF3B4-ADFC-4190-8CE0-F46F761866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260475"/>
            <a:ext cx="8997950" cy="521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the outline text format</a:t>
            </a:r>
          </a:p>
          <a:p>
            <a:pPr lvl="1"/>
            <a:r>
              <a:rPr lang="en-GB"/>
              <a:t>Second Outline Level</a:t>
            </a:r>
          </a:p>
          <a:p>
            <a:pPr lvl="2"/>
            <a:r>
              <a:rPr lang="en-GB"/>
              <a:t>Third Outline Level</a:t>
            </a:r>
          </a:p>
          <a:p>
            <a:pPr lvl="3"/>
            <a:r>
              <a:rPr lang="en-GB"/>
              <a:t>Fourth Outline Level</a:t>
            </a:r>
          </a:p>
          <a:p>
            <a:pPr lvl="4"/>
            <a:r>
              <a:rPr lang="en-GB"/>
              <a:t>Fifth Outline Level</a:t>
            </a:r>
          </a:p>
          <a:p>
            <a:pPr lvl="4"/>
            <a:r>
              <a:rPr lang="en-GB"/>
              <a:t>Sixth Outline Level</a:t>
            </a:r>
          </a:p>
          <a:p>
            <a:pPr lvl="4"/>
            <a:r>
              <a:rPr lang="en-GB"/>
              <a:t>Seventh Outline Level</a:t>
            </a:r>
          </a:p>
          <a:p>
            <a:pPr lvl="4"/>
            <a:r>
              <a:rPr lang="en-GB"/>
              <a:t>Eighth Outline Level</a:t>
            </a:r>
          </a:p>
          <a:p>
            <a:pPr lvl="4"/>
            <a:r>
              <a:rPr lang="en-GB"/>
              <a:t>Ninth Outline Level</a:t>
            </a:r>
          </a:p>
        </p:txBody>
      </p:sp>
      <p:sp>
        <p:nvSpPr>
          <p:cNvPr id="1028" name="AutoShape 4">
            <a:extLst>
              <a:ext uri="{FF2B5EF4-FFF2-40B4-BE49-F238E27FC236}">
                <a16:creationId xmlns:a16="http://schemas.microsoft.com/office/drawing/2014/main" id="{2BF8771A-F7BB-4F2A-B6EE-72E2885A7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6659563"/>
            <a:ext cx="6119812" cy="360362"/>
          </a:xfrm>
          <a:prstGeom prst="roundRect">
            <a:avLst>
              <a:gd name="adj" fmla="val 440"/>
            </a:avLst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Font typeface="Wingdings" charset="0"/>
              <a:buNone/>
              <a:defRPr/>
            </a:pPr>
            <a:endParaRPr lang="en-US">
              <a:latin typeface="Arial" charset="0"/>
              <a:ea typeface="ヒラギノ角ゴ Pro W3" charset="0"/>
            </a:endParaRPr>
          </a:p>
        </p:txBody>
      </p:sp>
      <p:sp>
        <p:nvSpPr>
          <p:cNvPr id="1030" name="Text Box 6">
            <a:extLst>
              <a:ext uri="{FF2B5EF4-FFF2-40B4-BE49-F238E27FC236}">
                <a16:creationId xmlns:a16="http://schemas.microsoft.com/office/drawing/2014/main" id="{9D98F858-8704-4615-A165-883F63866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5138" y="7019925"/>
            <a:ext cx="574675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1pPr>
            <a:lvl2pPr marL="742950" indent="-285750" eaLnBrk="0"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2pPr>
            <a:lvl3pPr marL="1143000" indent="-228600" eaLnBrk="0"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3pPr>
            <a:lvl4pPr marL="1600200" indent="-228600" eaLnBrk="0"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4pPr>
            <a:lvl5pPr marL="2057400" indent="-228600" eaLnBrk="0"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9pPr>
          </a:lstStyle>
          <a:p>
            <a:pPr eaLnBrk="1"/>
            <a:r>
              <a:rPr lang="en-GB" altLang="en-US" sz="1200">
                <a:solidFill>
                  <a:srgbClr val="808080"/>
                </a:solidFill>
              </a:rPr>
              <a:t>Slide </a:t>
            </a:r>
            <a:fld id="{6AD548CD-E0D5-4F2E-A4EC-6E31E0933205}" type="slidenum">
              <a:rPr lang="en-GB" altLang="en-US" sz="1200">
                <a:solidFill>
                  <a:srgbClr val="808080"/>
                </a:solidFill>
              </a:rPr>
              <a:pPr eaLnBrk="1"/>
              <a:t>‹#›</a:t>
            </a:fld>
            <a:endParaRPr lang="en-GB" altLang="en-US" sz="1200">
              <a:solidFill>
                <a:srgbClr val="808080"/>
              </a:solidFill>
            </a:endParaRPr>
          </a:p>
        </p:txBody>
      </p:sp>
      <p:sp>
        <p:nvSpPr>
          <p:cNvPr id="1031" name="AutoShape 7">
            <a:extLst>
              <a:ext uri="{FF2B5EF4-FFF2-40B4-BE49-F238E27FC236}">
                <a16:creationId xmlns:a16="http://schemas.microsoft.com/office/drawing/2014/main" id="{D2F7EE0A-2F4D-4389-8D80-0AD505292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875" y="6659563"/>
            <a:ext cx="4949825" cy="287337"/>
          </a:xfrm>
          <a:prstGeom prst="roundRect">
            <a:avLst>
              <a:gd name="adj" fmla="val 556"/>
            </a:avLst>
          </a:prstGeom>
          <a:solidFill>
            <a:srgbClr val="CE1126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FF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80000" tIns="0" rIns="0" bIns="0" anchor="ctr"/>
          <a:lstStyle/>
          <a:p>
            <a:pPr>
              <a:buFont typeface="Wingdings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en-GB" sz="1600" b="1">
                <a:solidFill>
                  <a:srgbClr val="FFFFFF"/>
                </a:solidFill>
                <a:latin typeface="Arial" charset="0"/>
                <a:ea typeface="ヒラギノ角ゴ Pro W3" charset="0"/>
              </a:rPr>
              <a:t>Growth &amp; Regeneration</a:t>
            </a:r>
          </a:p>
        </p:txBody>
      </p:sp>
      <p:sp>
        <p:nvSpPr>
          <p:cNvPr id="1032" name="Text Box 8">
            <a:extLst>
              <a:ext uri="{FF2B5EF4-FFF2-40B4-BE49-F238E27FC236}">
                <a16:creationId xmlns:a16="http://schemas.microsoft.com/office/drawing/2014/main" id="{EC98033F-224D-4B6B-B50D-B647A99A02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875" y="7019925"/>
            <a:ext cx="4949825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80000" tIns="0" rIns="0" bIns="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1pPr>
            <a:lvl2pPr marL="742950" indent="-28575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2pPr>
            <a:lvl3pPr marL="11430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3pPr>
            <a:lvl4pPr marL="16002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4pPr>
            <a:lvl5pPr marL="20574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122" charset="-128"/>
              </a:defRPr>
            </a:lvl9pPr>
          </a:lstStyle>
          <a:p>
            <a:pPr eaLnBrk="1">
              <a:lnSpc>
                <a:spcPct val="101000"/>
              </a:lnSpc>
            </a:pPr>
            <a:r>
              <a:rPr lang="en-GB" altLang="en-US" sz="1600" b="1">
                <a:solidFill>
                  <a:srgbClr val="808080"/>
                </a:solidFill>
                <a:latin typeface="Lucida Sans Unicode" panose="020B0602030504020204" pitchFamily="34" charset="0"/>
              </a:rPr>
              <a:t>Regeneration</a:t>
            </a:r>
          </a:p>
        </p:txBody>
      </p:sp>
      <p:pic>
        <p:nvPicPr>
          <p:cNvPr id="2" name="Picture 10" descr="BCC logo cmyk grey text">
            <a:extLst>
              <a:ext uri="{FF2B5EF4-FFF2-40B4-BE49-F238E27FC236}">
                <a16:creationId xmlns:a16="http://schemas.microsoft.com/office/drawing/2014/main" id="{B0BC659C-3A86-4898-84B0-4D02F7698EB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763" y="6516688"/>
            <a:ext cx="8985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95C072-8773-4265-8954-DCAE24C2B0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8513" y="7007225"/>
            <a:ext cx="34036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000">
          <a:solidFill>
            <a:srgbClr val="000000"/>
          </a:solidFill>
          <a:latin typeface="Arial" charset="0"/>
          <a:ea typeface="ヒラギノ角ゴ Pro W3" charset="0"/>
          <a:cs typeface="Arial Unicode MS" charset="0"/>
        </a:defRPr>
      </a:lvl2pPr>
      <a:lvl3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000">
          <a:solidFill>
            <a:srgbClr val="000000"/>
          </a:solidFill>
          <a:latin typeface="Arial" charset="0"/>
          <a:ea typeface="ヒラギノ角ゴ Pro W3" charset="0"/>
          <a:cs typeface="Arial Unicode MS" charset="0"/>
        </a:defRPr>
      </a:lvl3pPr>
      <a:lvl4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000">
          <a:solidFill>
            <a:srgbClr val="000000"/>
          </a:solidFill>
          <a:latin typeface="Arial" charset="0"/>
          <a:ea typeface="ヒラギノ角ゴ Pro W3" charset="0"/>
          <a:cs typeface="Arial Unicode MS" charset="0"/>
        </a:defRPr>
      </a:lvl4pPr>
      <a:lvl5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000">
          <a:solidFill>
            <a:srgbClr val="000000"/>
          </a:solidFill>
          <a:latin typeface="Arial" charset="0"/>
          <a:ea typeface="ヒラギノ角ゴ Pro W3" charset="0"/>
          <a:cs typeface="Arial Unicode MS" charset="0"/>
        </a:defRPr>
      </a:lvl5pPr>
      <a:lvl6pPr marL="1536700" indent="-2159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0"/>
        <a:defRPr sz="4000">
          <a:solidFill>
            <a:srgbClr val="000000"/>
          </a:solidFill>
          <a:latin typeface="Arial" charset="0"/>
          <a:ea typeface="Arial Unicode MS" charset="0"/>
          <a:cs typeface="Arial Unicode MS" charset="0"/>
        </a:defRPr>
      </a:lvl6pPr>
      <a:lvl7pPr marL="1993900" indent="-2159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0"/>
        <a:defRPr sz="4000">
          <a:solidFill>
            <a:srgbClr val="000000"/>
          </a:solidFill>
          <a:latin typeface="Arial" charset="0"/>
          <a:ea typeface="Arial Unicode MS" charset="0"/>
          <a:cs typeface="Arial Unicode MS" charset="0"/>
        </a:defRPr>
      </a:lvl7pPr>
      <a:lvl8pPr marL="2451100" indent="-2159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0"/>
        <a:defRPr sz="4000">
          <a:solidFill>
            <a:srgbClr val="000000"/>
          </a:solidFill>
          <a:latin typeface="Arial" charset="0"/>
          <a:ea typeface="Arial Unicode MS" charset="0"/>
          <a:cs typeface="Arial Unicode MS" charset="0"/>
        </a:defRPr>
      </a:lvl8pPr>
      <a:lvl9pPr marL="2908300" indent="-2159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0"/>
        <a:defRPr sz="4000">
          <a:solidFill>
            <a:srgbClr val="000000"/>
          </a:solidFill>
          <a:latin typeface="Arial" charset="0"/>
          <a:ea typeface="Arial Unicode MS" charset="0"/>
          <a:cs typeface="Arial Unicode MS" charset="0"/>
        </a:defRPr>
      </a:lvl9pPr>
    </p:titleStyle>
    <p:bodyStyle>
      <a:lvl1pPr marL="431800" indent="-323850" algn="l" defTabSz="449263" rtl="0" eaLnBrk="1" fontAlgn="base" hangingPunct="1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45000"/>
        <a:buFont typeface="Wingdings" panose="05000000000000000000" pitchFamily="2" charset="2"/>
        <a:buChar char="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863600" indent="-287338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800">
          <a:solidFill>
            <a:srgbClr val="000000"/>
          </a:solidFill>
          <a:latin typeface="+mn-lt"/>
          <a:ea typeface="Arial Unicode MS" charset="0"/>
          <a:cs typeface="+mn-cs"/>
        </a:defRPr>
      </a:lvl2pPr>
      <a:lvl3pPr marL="12954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Wingdings" panose="05000000000000000000" pitchFamily="2" charset="2"/>
        <a:buChar char=""/>
        <a:defRPr sz="2400">
          <a:solidFill>
            <a:srgbClr val="000000"/>
          </a:solidFill>
          <a:latin typeface="+mn-lt"/>
          <a:ea typeface="Arial Unicode MS" charset="0"/>
          <a:cs typeface="+mn-cs"/>
        </a:defRPr>
      </a:lvl3pPr>
      <a:lvl4pPr marL="17272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4pPr>
      <a:lvl5pPr marL="21590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panose="05000000000000000000" pitchFamily="2" charset="2"/>
        <a:buChar char="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5pPr>
      <a:lvl6pPr marL="26162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0"/>
        <a:buChar char="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6pPr>
      <a:lvl7pPr marL="30734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0"/>
        <a:buChar char="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7pPr>
      <a:lvl8pPr marL="35306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0"/>
        <a:buChar char="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8pPr>
      <a:lvl9pPr marL="3987800" indent="-2159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Wingdings" charset="0"/>
        <a:buChar char=""/>
        <a:defRPr sz="2000">
          <a:solidFill>
            <a:srgbClr val="000000"/>
          </a:solidFill>
          <a:latin typeface="+mn-lt"/>
          <a:ea typeface="Arial Unicode MS" charset="0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ask.bristol.gov.uk/frome-gateway-202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fromegateway.co.uk" TargetMode="External"/><Relationship Id="rId2" Type="http://schemas.openxmlformats.org/officeDocument/2006/relationships/hyperlink" Target="https://www.ask.bristol.gov.uk/frome-gateway-2023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romeGateway.co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ree, outdoor, nature&#10;&#10;Description automatically generated">
            <a:extLst>
              <a:ext uri="{FF2B5EF4-FFF2-40B4-BE49-F238E27FC236}">
                <a16:creationId xmlns:a16="http://schemas.microsoft.com/office/drawing/2014/main" id="{827B4976-D160-4169-963B-E2982DE11D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l="6197" r="6257"/>
          <a:stretch/>
        </p:blipFill>
        <p:spPr>
          <a:xfrm>
            <a:off x="0" y="1"/>
            <a:ext cx="10080625" cy="7564078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47A0EB22-7FE0-43E2-A7B9-E2C2A408C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261737"/>
            <a:ext cx="8999538" cy="4452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dirty="0">
                <a:solidFill>
                  <a:srgbClr val="002060"/>
                </a:solidFill>
              </a:rPr>
              <a:t>Frome Gateway </a:t>
            </a:r>
            <a:endParaRPr lang="en-US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dirty="0">
                <a:solidFill>
                  <a:srgbClr val="002060"/>
                </a:solidFill>
              </a:rPr>
              <a:t>Regeneration Framework</a:t>
            </a:r>
            <a:endParaRPr lang="en-GB"/>
          </a:p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en-GB" sz="3200">
              <a:solidFill>
                <a:srgbClr val="00206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2500" dirty="0">
                <a:solidFill>
                  <a:srgbClr val="002060"/>
                </a:solidFill>
              </a:rPr>
              <a:t>Public webinar</a:t>
            </a:r>
            <a:endParaRPr lang="en-GB" dirty="0"/>
          </a:p>
          <a:p>
            <a:pPr eaLnBrk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endParaRPr lang="en-GB" sz="3200">
              <a:solidFill>
                <a:srgbClr val="002060"/>
              </a:solidFill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2000" dirty="0">
                <a:solidFill>
                  <a:srgbClr val="002060"/>
                </a:solidFill>
              </a:rPr>
              <a:t>15th November 2023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pPr algn="l"/>
            <a:r>
              <a:rPr lang="en-GB" sz="3000">
                <a:solidFill>
                  <a:srgbClr val="002060"/>
                </a:solidFill>
                <a:cs typeface="Arial"/>
              </a:rPr>
              <a:t>Contents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5813-CE3E-3592-81AD-45408BBF8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590" y="1084961"/>
            <a:ext cx="3957639" cy="5218113"/>
          </a:xfrm>
        </p:spPr>
        <p:txBody>
          <a:bodyPr/>
          <a:lstStyle/>
          <a:p>
            <a:r>
              <a:rPr lang="en-GB" sz="1400"/>
              <a:t>Introduction and background</a:t>
            </a:r>
          </a:p>
          <a:p>
            <a:r>
              <a:rPr lang="en-GB" sz="1400"/>
              <a:t>How the framework was created </a:t>
            </a:r>
          </a:p>
          <a:p>
            <a:r>
              <a:rPr lang="en-GB" sz="1400"/>
              <a:t>The vision for Frome Gateway </a:t>
            </a:r>
          </a:p>
          <a:p>
            <a:r>
              <a:rPr lang="en-GB" sz="1400"/>
              <a:t>Implementation &amp; delivery: Early initiatives and interventions </a:t>
            </a:r>
          </a:p>
          <a:p>
            <a:r>
              <a:rPr lang="en-GB" sz="1400"/>
              <a:t>What happens next </a:t>
            </a:r>
          </a:p>
        </p:txBody>
      </p:sp>
      <p:pic>
        <p:nvPicPr>
          <p:cNvPr id="4" name="Picture 3" descr="A stream of water surrounded by trees&#10;&#10;Description automatically generated">
            <a:extLst>
              <a:ext uri="{FF2B5EF4-FFF2-40B4-BE49-F238E27FC236}">
                <a16:creationId xmlns:a16="http://schemas.microsoft.com/office/drawing/2014/main" id="{0E835567-0BE1-29E3-9311-5F1A49107F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59" t="84" r="45785" b="-473"/>
          <a:stretch/>
        </p:blipFill>
        <p:spPr>
          <a:xfrm>
            <a:off x="5208078" y="-788"/>
            <a:ext cx="4864087" cy="757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69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7A0EB22-7FE0-43E2-A7B9-E2C2A408C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5158" y="2986128"/>
            <a:ext cx="5925052" cy="658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3200">
                <a:solidFill>
                  <a:srgbClr val="002060"/>
                </a:solidFill>
                <a:cs typeface="Arial"/>
              </a:rPr>
              <a:t>Introduction and background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744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What we're doing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5813-CE3E-3592-81AD-45408BBF8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95" y="747073"/>
            <a:ext cx="4669351" cy="579299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marL="107950" indent="0">
              <a:buNone/>
            </a:pPr>
            <a:endParaRPr lang="en-GB" sz="1200"/>
          </a:p>
          <a:p>
            <a:r>
              <a:rPr lang="en-GB" sz="1200"/>
              <a:t>We've worked with the community and stakeholders to create a future facing vision for the Frome Gateway area.</a:t>
            </a:r>
            <a:endParaRPr lang="en-GB"/>
          </a:p>
          <a:p>
            <a:r>
              <a:rPr lang="en-GB" sz="1200"/>
              <a:t>This vision and design/development principles are set out in a 'Regeneration Framework' </a:t>
            </a:r>
          </a:p>
          <a:p>
            <a:r>
              <a:rPr lang="en-GB" sz="1200"/>
              <a:t>We're now formally consulting on the draft framework before final changes are made before it is presented to BCC Cabinet for approval. </a:t>
            </a:r>
          </a:p>
          <a:p>
            <a:r>
              <a:rPr lang="en-GB" sz="1200" b="1"/>
              <a:t>Consultation: 23rd October – 3rd December 2023.</a:t>
            </a:r>
            <a:endParaRPr lang="en-GB" sz="1200" b="1">
              <a:ea typeface="ヒラギノ角ゴ Pro W3"/>
            </a:endParaRPr>
          </a:p>
          <a:p>
            <a:r>
              <a:rPr lang="en-GB" sz="1200">
                <a:solidFill>
                  <a:srgbClr val="0070C0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https://www.ask.bristol.gov.uk/frome-gateway-2023</a:t>
            </a:r>
            <a:endParaRPr lang="en-GB" sz="1200">
              <a:solidFill>
                <a:srgbClr val="0070C0"/>
              </a:solidFill>
              <a:cs typeface="Arial"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sz="2000"/>
          </a:p>
        </p:txBody>
      </p:sp>
      <p:pic>
        <p:nvPicPr>
          <p:cNvPr id="5" name="Picture 4" descr="A river running through a city&#10;&#10;Description automatically generated">
            <a:extLst>
              <a:ext uri="{FF2B5EF4-FFF2-40B4-BE49-F238E27FC236}">
                <a16:creationId xmlns:a16="http://schemas.microsoft.com/office/drawing/2014/main" id="{E17E7FBA-E789-AE22-63C9-0B6F9473CD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751"/>
          <a:stretch/>
        </p:blipFill>
        <p:spPr>
          <a:xfrm>
            <a:off x="375000" y="3579652"/>
            <a:ext cx="4387656" cy="2839222"/>
          </a:xfrm>
          <a:prstGeom prst="rect">
            <a:avLst/>
          </a:prstGeom>
        </p:spPr>
      </p:pic>
      <p:pic>
        <p:nvPicPr>
          <p:cNvPr id="8" name="Picture 7" descr="A map of a city&#10;&#10;Description automatically generated">
            <a:extLst>
              <a:ext uri="{FF2B5EF4-FFF2-40B4-BE49-F238E27FC236}">
                <a16:creationId xmlns:a16="http://schemas.microsoft.com/office/drawing/2014/main" id="{340C55DD-BE07-9C65-FB2E-4B604E13E4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879" y="1414855"/>
            <a:ext cx="4962596" cy="422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What is a Regeneration Framework?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5813-CE3E-3592-81AD-45408BBF8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95" y="938699"/>
            <a:ext cx="4719546" cy="5218113"/>
          </a:xfrm>
        </p:spPr>
        <p:txBody>
          <a:bodyPr/>
          <a:lstStyle/>
          <a:p>
            <a:r>
              <a:rPr lang="en-GB" sz="1200" b="1">
                <a:solidFill>
                  <a:srgbClr val="002060"/>
                </a:solidFill>
                <a:ea typeface="ヒラギノ角ゴ Pro W3"/>
                <a:cs typeface="Arial"/>
              </a:rPr>
              <a:t>We’re creating a Regeneration Framework to get the best out of change for the community and the city</a:t>
            </a:r>
            <a:endParaRPr lang="en-GB" sz="1200">
              <a:solidFill>
                <a:srgbClr val="002060"/>
              </a:solidFill>
              <a:ea typeface="ヒラギノ角ゴ Pro W3"/>
              <a:cs typeface="Arial"/>
            </a:endParaRPr>
          </a:p>
          <a:p>
            <a:r>
              <a:rPr lang="en-GB" sz="1200">
                <a:ea typeface="ヒラギノ角ゴ Pro W3"/>
                <a:cs typeface="Arial"/>
              </a:rPr>
              <a:t>Regeneration Frameworks establish a long-term vision and principle for development in areas set to experience significant change</a:t>
            </a:r>
            <a:endParaRPr lang="en-GB"/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ea typeface="ヒラギノ角ゴ Pro W3"/>
                <a:cs typeface="Arial"/>
              </a:rPr>
              <a:t>Set out </a:t>
            </a: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priorities for a place </a:t>
            </a:r>
            <a:r>
              <a:rPr lang="en-GB" sz="1200">
                <a:ea typeface="ヒラギノ角ゴ Pro W3"/>
                <a:cs typeface="Arial"/>
              </a:rPr>
              <a:t>and create a </a:t>
            </a: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vision for delivery</a:t>
            </a: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; </a:t>
            </a:r>
            <a:endParaRPr lang="en-US" sz="1200">
              <a:solidFill>
                <a:schemeClr val="tx1"/>
              </a:solidFill>
              <a:ea typeface="ヒラギノ角ゴ Pro W3"/>
              <a:cs typeface="Arial"/>
            </a:endParaRP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Focus on </a:t>
            </a: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strategic and guiding principles</a:t>
            </a: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 (not detailed designs or solutions);</a:t>
            </a: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Produced in collaboration </a:t>
            </a: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with the community and other stakeholders; </a:t>
            </a: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Kick-start multiple individual projects </a:t>
            </a: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Used to </a:t>
            </a: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guide and determine planning applications</a:t>
            </a: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; </a:t>
            </a: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Primary targeted at developers and landowners</a:t>
            </a:r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; and </a:t>
            </a: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>
                <a:solidFill>
                  <a:srgbClr val="002060"/>
                </a:solidFill>
                <a:ea typeface="ヒラギノ角ゴ Pro W3"/>
                <a:cs typeface="Arial"/>
              </a:rPr>
              <a:t>Drive long-term co-ordination. </a:t>
            </a:r>
            <a:endParaRPr lang="en-GB" sz="1200"/>
          </a:p>
          <a:p>
            <a:r>
              <a:rPr lang="en-GB" sz="1200">
                <a:solidFill>
                  <a:schemeClr val="tx1"/>
                </a:solidFill>
                <a:ea typeface="ヒラギノ角ゴ Pro W3"/>
                <a:cs typeface="Arial"/>
              </a:rPr>
              <a:t>If approved by BCC Cabinet, the framework will become a 'material consideration in the planning process' </a:t>
            </a:r>
          </a:p>
          <a:p>
            <a:endParaRPr lang="en-GB" sz="1500">
              <a:ea typeface="ヒラギノ角ゴ Pro W3"/>
            </a:endParaRPr>
          </a:p>
        </p:txBody>
      </p:sp>
      <p:pic>
        <p:nvPicPr>
          <p:cNvPr id="7" name="Picture 6" descr="A map of the state of france&#10;&#10;Description automatically generated">
            <a:extLst>
              <a:ext uri="{FF2B5EF4-FFF2-40B4-BE49-F238E27FC236}">
                <a16:creationId xmlns:a16="http://schemas.microsoft.com/office/drawing/2014/main" id="{5F937AC9-5FE9-2DAF-DBC1-2C7549B9A6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66" t="8777" r="10526" b="11835"/>
          <a:stretch/>
        </p:blipFill>
        <p:spPr>
          <a:xfrm>
            <a:off x="6048134" y="974923"/>
            <a:ext cx="3683012" cy="528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1109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7A0EB22-7FE0-43E2-A7B9-E2C2A408C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624" y="2986128"/>
            <a:ext cx="6758714" cy="658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3200">
                <a:solidFill>
                  <a:srgbClr val="002060"/>
                </a:solidFill>
                <a:cs typeface="Arial"/>
              </a:rPr>
              <a:t>How the framework was developed</a:t>
            </a:r>
          </a:p>
        </p:txBody>
      </p:sp>
    </p:spTree>
    <p:extLst>
      <p:ext uri="{BB962C8B-B14F-4D97-AF65-F5344CB8AC3E}">
        <p14:creationId xmlns:p14="http://schemas.microsoft.com/office/powerpoint/2010/main" val="50280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Framework influences</a:t>
            </a:r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AAB01F9-807A-0F9D-8DB2-F4F22023A32B}"/>
              </a:ext>
            </a:extLst>
          </p:cNvPr>
          <p:cNvGrpSpPr/>
          <p:nvPr/>
        </p:nvGrpSpPr>
        <p:grpSpPr>
          <a:xfrm>
            <a:off x="5476328" y="1811492"/>
            <a:ext cx="4215076" cy="3134497"/>
            <a:chOff x="2271874" y="1451941"/>
            <a:chExt cx="5535935" cy="4035811"/>
          </a:xfrm>
        </p:grpSpPr>
        <p:pic>
          <p:nvPicPr>
            <p:cNvPr id="6" name="Picture 5" descr="A diagram of a community and stakeholder framework&#10;&#10;Description automatically generated">
              <a:extLst>
                <a:ext uri="{FF2B5EF4-FFF2-40B4-BE49-F238E27FC236}">
                  <a16:creationId xmlns:a16="http://schemas.microsoft.com/office/drawing/2014/main" id="{4C72CF44-2A0F-8466-0D94-ED2E0B5F6E91}"/>
                </a:ext>
              </a:extLst>
            </p:cNvPr>
            <p:cNvPicPr>
              <a:picLocks noGrp="1" noChangeAspect="1"/>
            </p:cNvPicPr>
            <p:nvPr/>
          </p:nvPicPr>
          <p:blipFill rotWithShape="1">
            <a:blip r:embed="rId2"/>
            <a:srcRect r="-219" b="5398"/>
            <a:stretch/>
          </p:blipFill>
          <p:spPr bwMode="auto">
            <a:xfrm>
              <a:off x="2271874" y="1451941"/>
              <a:ext cx="5535935" cy="40358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 xmlns:lc="http://schemas.openxmlformats.org/drawingml/2006/lockedCanvas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xmlns:lc="http://schemas.openxmlformats.org/drawingml/2006/lockedCanvas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 xmlns:lc="http://schemas.openxmlformats.org/drawingml/2006/lockedCanvas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  <a:ext uri="{FAA26D3D-D897-4be2-8F04-BA451C77F1D7}">
                <ma14:placeholderFlag xmlns="" xmlns:ma14="http://schemas.microsoft.com/office/mac/drawingml/2011/main" xmlns:lc="http://schemas.openxmlformats.org/drawingml/2006/lockedCanvas" val="1"/>
              </a:ext>
            </a:extLst>
          </p:spPr>
        </p:pic>
        <p:sp>
          <p:nvSpPr>
            <p:cNvPr id="7" name="TextBox 2">
              <a:extLst>
                <a:ext uri="{FF2B5EF4-FFF2-40B4-BE49-F238E27FC236}">
                  <a16:creationId xmlns:a16="http://schemas.microsoft.com/office/drawing/2014/main" id="{6CCC24F2-0DCB-032A-0506-9CE4DD43D179}"/>
                </a:ext>
              </a:extLst>
            </p:cNvPr>
            <p:cNvSpPr txBox="1"/>
            <p:nvPr/>
          </p:nvSpPr>
          <p:spPr>
            <a:xfrm>
              <a:off x="3961347" y="3057718"/>
              <a:ext cx="1706534" cy="1077212"/>
            </a:xfrm>
            <a:prstGeom prst="rect">
              <a:avLst/>
            </a:prstGeom>
            <a:solidFill>
              <a:schemeClr val="bg1"/>
            </a:solidFill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GB"/>
              </a:defPPr>
              <a:lvl1pPr algn="l" defTabSz="449263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buFont typeface="Wingdings" panose="05000000000000000000" pitchFamily="2" charset="2"/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1pPr>
              <a:lvl2pPr marL="431800" indent="-215900" algn="l" defTabSz="449263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buFont typeface="Wingdings" panose="05000000000000000000" pitchFamily="2" charset="2"/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2pPr>
              <a:lvl3pPr marL="647700" indent="-215900" algn="l" defTabSz="449263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buFont typeface="Wingdings" panose="05000000000000000000" pitchFamily="2" charset="2"/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3pPr>
              <a:lvl4pPr marL="863600" indent="-215900" algn="l" defTabSz="449263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buFont typeface="Wingdings" panose="05000000000000000000" pitchFamily="2" charset="2"/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4pPr>
              <a:lvl5pPr marL="1079500" indent="-215900" algn="l" defTabSz="449263" rtl="0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buFont typeface="Wingdings" panose="05000000000000000000" pitchFamily="2" charset="2"/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ヒラギノ角ゴ Pro W3" pitchFamily="122" charset="-128"/>
                  <a:cs typeface="+mn-cs"/>
                </a:defRPr>
              </a:lvl9pPr>
            </a:lstStyle>
            <a:p>
              <a:pPr algn="ctr"/>
              <a:endParaRPr lang="en-GB" sz="1300" b="1">
                <a:solidFill>
                  <a:schemeClr val="accent2">
                    <a:lumMod val="50000"/>
                  </a:schemeClr>
                </a:solidFill>
                <a:latin typeface="Arial"/>
                <a:ea typeface="ヒラギノ角ゴ Pro W3"/>
              </a:endParaRPr>
            </a:p>
            <a:p>
              <a:pPr algn="ctr"/>
              <a:r>
                <a:rPr lang="en-GB" sz="1300" b="1">
                  <a:solidFill>
                    <a:schemeClr val="accent2">
                      <a:lumMod val="50000"/>
                    </a:schemeClr>
                  </a:solidFill>
                  <a:latin typeface="Arial"/>
                  <a:ea typeface="ヒラギノ角ゴ Pro W3"/>
                </a:rPr>
                <a:t>Frome </a:t>
              </a:r>
              <a:endParaRPr lang="en-GB" sz="1300">
                <a:solidFill>
                  <a:schemeClr val="accent2">
                    <a:lumMod val="50000"/>
                  </a:schemeClr>
                </a:solidFill>
              </a:endParaRPr>
            </a:p>
            <a:p>
              <a:pPr algn="ctr"/>
              <a:r>
                <a:rPr lang="en-GB" sz="1300" b="1">
                  <a:solidFill>
                    <a:schemeClr val="accent2">
                      <a:lumMod val="50000"/>
                    </a:schemeClr>
                  </a:solidFill>
                  <a:latin typeface="Arial"/>
                  <a:ea typeface="ヒラギノ角ゴ Pro W3"/>
                </a:rPr>
                <a:t>Gateway Regeneration</a:t>
              </a:r>
              <a:endParaRPr lang="en-GB" sz="130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3D2F825-45CF-7C48-6247-83CBF2858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991" y="1172718"/>
            <a:ext cx="4137975" cy="5218113"/>
          </a:xfrm>
        </p:spPr>
        <p:txBody>
          <a:bodyPr/>
          <a:lstStyle/>
          <a:p>
            <a:pPr marL="107950" indent="0">
              <a:buNone/>
            </a:pPr>
            <a:r>
              <a:rPr lang="en-GB" sz="1400" b="1">
                <a:solidFill>
                  <a:srgbClr val="002060"/>
                </a:solidFill>
              </a:rPr>
              <a:t>Inputs</a:t>
            </a:r>
          </a:p>
          <a:p>
            <a:pPr marL="565150" indent="-457200">
              <a:buAutoNum type="arabicPeriod"/>
            </a:pPr>
            <a:r>
              <a:rPr lang="en-GB" sz="1200"/>
              <a:t>Baseline Report (BCC &amp; Mott MacDonald)</a:t>
            </a:r>
          </a:p>
          <a:p>
            <a:pPr marL="565150" indent="-457200">
              <a:buAutoNum type="arabicPeriod"/>
            </a:pPr>
            <a:r>
              <a:rPr lang="en-GB" sz="1200"/>
              <a:t>Socio-economic baseline report and employment land analysis PRD)</a:t>
            </a:r>
            <a:endParaRPr lang="en-GB"/>
          </a:p>
          <a:p>
            <a:pPr marL="565150" indent="-457200">
              <a:buAutoNum type="arabicPeriod"/>
            </a:pPr>
            <a:r>
              <a:rPr lang="en-GB" sz="1200"/>
              <a:t>Heritage and Character Assessment (BCC)</a:t>
            </a:r>
          </a:p>
          <a:p>
            <a:pPr marL="565150" indent="-457200">
              <a:buAutoNum type="arabicPeriod"/>
            </a:pPr>
            <a:r>
              <a:rPr lang="en-GB" sz="1200"/>
              <a:t>Housing Strategy (JLL)</a:t>
            </a:r>
          </a:p>
          <a:p>
            <a:pPr marL="565150" indent="-457200">
              <a:buAutoNum type="arabicPeriod"/>
            </a:pPr>
            <a:r>
              <a:rPr lang="en-GB" sz="1200"/>
              <a:t>Employment Land &amp; Skills Strategy (PRD)</a:t>
            </a:r>
          </a:p>
          <a:p>
            <a:pPr marL="565150" indent="-457200">
              <a:buAutoNum type="arabicPeriod"/>
            </a:pPr>
            <a:r>
              <a:rPr lang="en-GB" sz="1200"/>
              <a:t>Health Impact Assessment (BCC / TRUUD)</a:t>
            </a:r>
          </a:p>
          <a:p>
            <a:pPr marL="565150" indent="-457200">
              <a:buAutoNum type="arabicPeriod"/>
            </a:pPr>
            <a:r>
              <a:rPr lang="en-GB" sz="1200"/>
              <a:t>Stage 1 and 2 Transport Assessments (Mott MacDonald)</a:t>
            </a:r>
          </a:p>
          <a:p>
            <a:pPr marL="565150" indent="-457200">
              <a:buAutoNum type="arabicPeriod"/>
            </a:pPr>
            <a:r>
              <a:rPr lang="en-GB" sz="1200"/>
              <a:t>Flood Resilience Strategy (Mott MacDonald)</a:t>
            </a:r>
          </a:p>
          <a:p>
            <a:pPr marL="565150" indent="-457200">
              <a:buAutoNum type="arabicPeriod"/>
            </a:pPr>
            <a:r>
              <a:rPr lang="en-GB" sz="1200"/>
              <a:t>Infrastructure Delivery Strategy and</a:t>
            </a:r>
            <a:r>
              <a:rPr lang="en-GB" sz="1200">
                <a:cs typeface="Arial Unicode MS"/>
              </a:rPr>
              <a:t> high-level viability appraisal </a:t>
            </a:r>
            <a:r>
              <a:rPr lang="en-GB" sz="1200">
                <a:cs typeface="Arial"/>
              </a:rPr>
              <a:t>(Mott MacDonald)</a:t>
            </a:r>
          </a:p>
          <a:p>
            <a:pPr marL="565150" indent="-457200">
              <a:buAutoNum type="arabicPeriod"/>
            </a:pPr>
            <a:r>
              <a:rPr lang="en-GB" sz="1200"/>
              <a:t>Community, business, landowner, and stakeholder engagement throughout the process (BCC)</a:t>
            </a:r>
          </a:p>
        </p:txBody>
      </p:sp>
    </p:spTree>
    <p:extLst>
      <p:ext uri="{BB962C8B-B14F-4D97-AF65-F5344CB8AC3E}">
        <p14:creationId xmlns:p14="http://schemas.microsoft.com/office/powerpoint/2010/main" val="3944021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Engagement Programme Summary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5813-CE3E-3592-81AD-45408BBF8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173" y="821689"/>
            <a:ext cx="4910022" cy="5218113"/>
          </a:xfrm>
        </p:spPr>
        <p:txBody>
          <a:bodyPr/>
          <a:lstStyle/>
          <a:p>
            <a:pPr marL="107950" indent="0">
              <a:buNone/>
            </a:pPr>
            <a:r>
              <a:rPr lang="en-GB" sz="1200" b="1">
                <a:solidFill>
                  <a:srgbClr val="002060"/>
                </a:solidFill>
              </a:rPr>
              <a:t>Engagement workstreams:</a:t>
            </a:r>
            <a:endParaRPr lang="en-US" sz="1200" b="1">
              <a:solidFill>
                <a:srgbClr val="002060"/>
              </a:solidFill>
            </a:endParaRPr>
          </a:p>
          <a:p>
            <a:pPr lvl="1" indent="-287020"/>
            <a:r>
              <a:rPr lang="en-GB" sz="1200">
                <a:ea typeface="ヒラギノ角ゴ Pro W3"/>
              </a:rPr>
              <a:t>Community </a:t>
            </a:r>
          </a:p>
          <a:p>
            <a:pPr lvl="1" indent="-287020"/>
            <a:r>
              <a:rPr lang="en-GB" sz="1200">
                <a:ea typeface="ヒラギノ角ゴ Pro W3"/>
              </a:rPr>
              <a:t>Businesses</a:t>
            </a:r>
          </a:p>
          <a:p>
            <a:pPr lvl="1" indent="-287020"/>
            <a:r>
              <a:rPr lang="en-GB" sz="1200">
                <a:ea typeface="ヒラギノ角ゴ Pro W3"/>
              </a:rPr>
              <a:t>Landowners &amp; Developers</a:t>
            </a:r>
          </a:p>
          <a:p>
            <a:pPr lvl="1" indent="-287020"/>
            <a:r>
              <a:rPr lang="en-GB" sz="1200">
                <a:ea typeface="ヒラギノ角ゴ Pro W3"/>
              </a:rPr>
              <a:t>Wider stakeholders</a:t>
            </a:r>
          </a:p>
          <a:p>
            <a:pPr marL="144780" indent="0">
              <a:buNone/>
            </a:pPr>
            <a:r>
              <a:rPr lang="en-GB" sz="1200" b="1">
                <a:solidFill>
                  <a:srgbClr val="002060"/>
                </a:solidFill>
                <a:ea typeface="ヒラギノ角ゴ Pro W3"/>
                <a:cs typeface="Arial"/>
              </a:rPr>
              <a:t>Engagement activities:</a:t>
            </a:r>
            <a:endParaRPr lang="en-US" sz="1200">
              <a:solidFill>
                <a:srgbClr val="002060"/>
              </a:solidFill>
              <a:ea typeface="ヒラギノ角ゴ Pro W3"/>
              <a:cs typeface="Arial"/>
            </a:endParaRP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Community walkarounds and door-to-door conversations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Online interactive map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Workshops and presentations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Focussed session with cultural venues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1-1 business engagement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Bespoke engagement with specific stakeholder groups (such as Al-Baseera Mosque and youth organisations)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1-1 landowner / developer engagement + Landowner &amp; Developer Forum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Design Review Panels (Design West)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Artist in residence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WECIL Access Audit </a:t>
            </a:r>
          </a:p>
          <a:p>
            <a:pPr lvl="1" indent="-287020"/>
            <a:r>
              <a:rPr lang="en-GB" sz="1200">
                <a:ea typeface="ヒラギノ角ゴ Pro W3"/>
                <a:cs typeface="Arial"/>
              </a:rPr>
              <a:t>Environment Agency Discretionary Service </a:t>
            </a:r>
          </a:p>
          <a:p>
            <a:pPr lvl="1" indent="-287020"/>
            <a:endParaRPr lang="en-GB" sz="1200">
              <a:ea typeface="ヒラギノ角ゴ Pro W3"/>
              <a:cs typeface="Arial"/>
            </a:endParaRPr>
          </a:p>
        </p:txBody>
      </p:sp>
      <p:pic>
        <p:nvPicPr>
          <p:cNvPr id="4" name="Picture 3" descr="A group of people outside with tents&#10;&#10;Description automatically generated">
            <a:extLst>
              <a:ext uri="{FF2B5EF4-FFF2-40B4-BE49-F238E27FC236}">
                <a16:creationId xmlns:a16="http://schemas.microsoft.com/office/drawing/2014/main" id="{22791D76-8027-57FF-6C6D-1D57127A4D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835" r="-169" b="-58"/>
          <a:stretch/>
        </p:blipFill>
        <p:spPr>
          <a:xfrm>
            <a:off x="5436733" y="655931"/>
            <a:ext cx="4633040" cy="570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68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Community Place Principles</a:t>
            </a:r>
            <a:endParaRPr lang="en-US"/>
          </a:p>
        </p:txBody>
      </p:sp>
      <p:pic>
        <p:nvPicPr>
          <p:cNvPr id="13" name="Picture 12" descr="A diagram of a community ranking&#10;&#10;Description automatically generated">
            <a:extLst>
              <a:ext uri="{FF2B5EF4-FFF2-40B4-BE49-F238E27FC236}">
                <a16:creationId xmlns:a16="http://schemas.microsoft.com/office/drawing/2014/main" id="{6415FC1F-C964-9C6D-BCFB-CE0E3B7DDE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857" r="-237" b="78559"/>
          <a:stretch/>
        </p:blipFill>
        <p:spPr>
          <a:xfrm>
            <a:off x="1737949" y="3277550"/>
            <a:ext cx="6780984" cy="1165990"/>
          </a:xfrm>
          <a:prstGeom prst="rect">
            <a:avLst/>
          </a:prstGeom>
        </p:spPr>
      </p:pic>
      <p:pic>
        <p:nvPicPr>
          <p:cNvPr id="14" name="Picture 13" descr="A diagram of a community ranking&#10;&#10;Description automatically generated">
            <a:extLst>
              <a:ext uri="{FF2B5EF4-FFF2-40B4-BE49-F238E27FC236}">
                <a16:creationId xmlns:a16="http://schemas.microsoft.com/office/drawing/2014/main" id="{9EE98885-861C-4E87-0BD6-429552CF2F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7143" b="78559"/>
          <a:stretch/>
        </p:blipFill>
        <p:spPr>
          <a:xfrm>
            <a:off x="2600263" y="2010900"/>
            <a:ext cx="5064753" cy="1165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365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7A0EB22-7FE0-43E2-A7B9-E2C2A408C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0194" y="2986128"/>
            <a:ext cx="6509574" cy="658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3200">
                <a:solidFill>
                  <a:srgbClr val="002060"/>
                </a:solidFill>
                <a:cs typeface="Arial"/>
              </a:rPr>
              <a:t>The vision for Frome Gateway</a:t>
            </a:r>
          </a:p>
        </p:txBody>
      </p:sp>
    </p:spTree>
    <p:extLst>
      <p:ext uri="{BB962C8B-B14F-4D97-AF65-F5344CB8AC3E}">
        <p14:creationId xmlns:p14="http://schemas.microsoft.com/office/powerpoint/2010/main" val="2704429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a city&#10;&#10;Description automatically generated">
            <a:extLst>
              <a:ext uri="{FF2B5EF4-FFF2-40B4-BE49-F238E27FC236}">
                <a16:creationId xmlns:a16="http://schemas.microsoft.com/office/drawing/2014/main" id="{DB9F62C4-8A03-1A49-2A62-D961846E0C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29" t="4330" r="12645"/>
          <a:stretch/>
        </p:blipFill>
        <p:spPr>
          <a:xfrm>
            <a:off x="5891043" y="688169"/>
            <a:ext cx="4047726" cy="35221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Frome Gateway Vision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C2FA2E-7EC2-240C-D3BB-3975BC9A338F}"/>
              </a:ext>
            </a:extLst>
          </p:cNvPr>
          <p:cNvSpPr txBox="1"/>
          <p:nvPr/>
        </p:nvSpPr>
        <p:spPr>
          <a:xfrm>
            <a:off x="197445" y="769813"/>
            <a:ext cx="5356486" cy="31831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latin typeface="Arial"/>
                <a:ea typeface="ヒラギノ角ゴ Pro W3"/>
                <a:cs typeface="Calibri"/>
              </a:rPr>
              <a:t>By 2035 Frome Gateway will have:</a:t>
            </a:r>
          </a:p>
          <a:p>
            <a:pPr marL="171450" indent="-171450">
              <a:buFont typeface="Arial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1,000 new homes</a:t>
            </a:r>
          </a:p>
          <a:p>
            <a:pPr marL="171450" indent="-171450">
              <a:buFont typeface="Arial,Sans-Serif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,Sans-Serif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New workspaces to support a diverse range of jobs and new opportunities for training and skills</a:t>
            </a:r>
            <a:endParaRPr lang="en-US" sz="120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,Sans-Serif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,Sans-Serif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Quality green spaces and a restored River Frome</a:t>
            </a:r>
            <a:endParaRPr lang="en-US" sz="120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New buildings, spaces and infrastructure designed with sustainability and a changing climate in mind</a:t>
            </a:r>
            <a:endParaRPr lang="en-GB" sz="1200">
              <a:latin typeface="Arial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Thriving community and cultural organisations</a:t>
            </a:r>
            <a:endParaRPr lang="en-GB" sz="1200"/>
          </a:p>
          <a:p>
            <a:pPr marL="171450" indent="-171450">
              <a:buFont typeface="Arial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Activity through the day and into the evening making the area feel vibrant and safe</a:t>
            </a:r>
            <a:endParaRPr lang="en-GB" sz="1200"/>
          </a:p>
          <a:p>
            <a:pPr marL="171450" indent="-171450">
              <a:buFont typeface="Arial" panose="05000000000000000000" pitchFamily="2" charset="2"/>
              <a:buChar char="•"/>
            </a:pPr>
            <a:endParaRPr lang="en-GB" sz="1200" dirty="0">
              <a:latin typeface="Arial"/>
              <a:ea typeface="ヒラギノ角ゴ Pro W3"/>
              <a:cs typeface="Calibri"/>
            </a:endParaRPr>
          </a:p>
          <a:p>
            <a:pPr marL="171450" indent="-171450">
              <a:buFont typeface="Arial" panose="05000000000000000000" pitchFamily="2" charset="2"/>
              <a:buChar char="•"/>
            </a:pPr>
            <a:r>
              <a:rPr lang="en-GB" sz="1200" dirty="0">
                <a:latin typeface="Arial"/>
                <a:ea typeface="ヒラギノ角ゴ Pro W3"/>
                <a:cs typeface="Calibri"/>
              </a:rPr>
              <a:t>A community that is actively involved in the development of the local area.</a:t>
            </a:r>
            <a:endParaRPr lang="en-GB" sz="1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F921281-73AD-CB1D-15BA-21B2F089AC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497" t="39258" r="17268" b="9119"/>
          <a:stretch/>
        </p:blipFill>
        <p:spPr>
          <a:xfrm>
            <a:off x="3748814" y="4169059"/>
            <a:ext cx="3573810" cy="33140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ECAE3D-D39E-B3B2-1B20-C072FDE212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24" t="38336" r="56400" b="9277"/>
          <a:stretch/>
        </p:blipFill>
        <p:spPr>
          <a:xfrm>
            <a:off x="174411" y="4117714"/>
            <a:ext cx="3615921" cy="341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601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Strategic Moves</a:t>
            </a:r>
            <a:endParaRPr lang="en-US"/>
          </a:p>
        </p:txBody>
      </p:sp>
      <p:pic>
        <p:nvPicPr>
          <p:cNvPr id="3" name="Picture 2" descr="A map of a city&#10;&#10;Description automatically generated">
            <a:extLst>
              <a:ext uri="{FF2B5EF4-FFF2-40B4-BE49-F238E27FC236}">
                <a16:creationId xmlns:a16="http://schemas.microsoft.com/office/drawing/2014/main" id="{CF7A540C-E480-D13E-F248-738E328F72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76" t="4701" r="46255" b="64672"/>
          <a:stretch/>
        </p:blipFill>
        <p:spPr>
          <a:xfrm>
            <a:off x="841911" y="855077"/>
            <a:ext cx="2358482" cy="2058754"/>
          </a:xfrm>
          <a:prstGeom prst="rect">
            <a:avLst/>
          </a:prstGeom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E85810-9335-06AD-2E00-88F6DCEF41B1}"/>
              </a:ext>
            </a:extLst>
          </p:cNvPr>
          <p:cNvSpPr txBox="1"/>
          <p:nvPr/>
        </p:nvSpPr>
        <p:spPr>
          <a:xfrm>
            <a:off x="640406" y="2972791"/>
            <a:ext cx="2643265" cy="43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Reconnect to and celebrate the river </a:t>
            </a:r>
            <a:endParaRPr lang="en-GB" sz="12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DA6849-0EE2-BF45-ECE9-E01E53A60C00}"/>
              </a:ext>
            </a:extLst>
          </p:cNvPr>
          <p:cNvSpPr txBox="1"/>
          <p:nvPr/>
        </p:nvSpPr>
        <p:spPr>
          <a:xfrm>
            <a:off x="3809089" y="2972647"/>
            <a:ext cx="2643265" cy="43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Support &amp; nurture community groups</a:t>
            </a:r>
            <a:endParaRPr lang="en-GB" sz="1200" b="1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A82969-D7C2-468D-AA6C-4247281F16D2}"/>
              </a:ext>
            </a:extLst>
          </p:cNvPr>
          <p:cNvSpPr txBox="1"/>
          <p:nvPr/>
        </p:nvSpPr>
        <p:spPr>
          <a:xfrm>
            <a:off x="6856725" y="2972505"/>
            <a:ext cx="2643265" cy="2640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Enhance &amp; expand connections</a:t>
            </a:r>
            <a:endParaRPr lang="en-US" sz="1200" b="1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 descr="A map of a city&#10;&#10;Description automatically generated">
            <a:extLst>
              <a:ext uri="{FF2B5EF4-FFF2-40B4-BE49-F238E27FC236}">
                <a16:creationId xmlns:a16="http://schemas.microsoft.com/office/drawing/2014/main" id="{399765B6-191B-B25F-6817-592ABD4575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919" t="49178" r="45764" b="21370"/>
          <a:stretch/>
        </p:blipFill>
        <p:spPr>
          <a:xfrm>
            <a:off x="841191" y="3929302"/>
            <a:ext cx="2495356" cy="2061337"/>
          </a:xfrm>
          <a:prstGeom prst="rect">
            <a:avLst/>
          </a:prstGeom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09B159-5647-AB33-6EB7-CCE16F15BC83}"/>
              </a:ext>
            </a:extLst>
          </p:cNvPr>
          <p:cNvSpPr txBox="1"/>
          <p:nvPr/>
        </p:nvSpPr>
        <p:spPr>
          <a:xfrm>
            <a:off x="784021" y="6151123"/>
            <a:ext cx="2643265" cy="2640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Diversify uses</a:t>
            </a:r>
            <a:endParaRPr lang="en-US" sz="120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3E51C7-4D01-401F-D6E5-FF590E40C5F6}"/>
              </a:ext>
            </a:extLst>
          </p:cNvPr>
          <p:cNvSpPr txBox="1"/>
          <p:nvPr/>
        </p:nvSpPr>
        <p:spPr>
          <a:xfrm>
            <a:off x="3831232" y="6150979"/>
            <a:ext cx="2643265" cy="2640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Activate ground floors</a:t>
            </a:r>
            <a:endParaRPr lang="en-US" sz="120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AD1777-3A67-33AE-56BD-2383805F5179}"/>
              </a:ext>
            </a:extLst>
          </p:cNvPr>
          <p:cNvSpPr txBox="1"/>
          <p:nvPr/>
        </p:nvSpPr>
        <p:spPr>
          <a:xfrm>
            <a:off x="6823653" y="6150837"/>
            <a:ext cx="2819924" cy="2640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Improve parks &amp; wildlife</a:t>
            </a:r>
            <a:endParaRPr lang="en-GB" sz="1200" b="1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Picture 14" descr="A map of a city&#10;&#10;Description automatically generated">
            <a:extLst>
              <a:ext uri="{FF2B5EF4-FFF2-40B4-BE49-F238E27FC236}">
                <a16:creationId xmlns:a16="http://schemas.microsoft.com/office/drawing/2014/main" id="{F0575ACB-83C7-7559-D548-C185B41574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343" t="4738" r="3535" b="64672"/>
          <a:stretch/>
        </p:blipFill>
        <p:spPr>
          <a:xfrm>
            <a:off x="7099531" y="857574"/>
            <a:ext cx="2097942" cy="2056253"/>
          </a:xfrm>
          <a:prstGeom prst="rect">
            <a:avLst/>
          </a:prstGeom>
          <a:ln>
            <a:noFill/>
          </a:ln>
        </p:spPr>
      </p:pic>
      <p:pic>
        <p:nvPicPr>
          <p:cNvPr id="16" name="Picture 15" descr="A map of a city&#10;&#10;Description automatically generated">
            <a:extLst>
              <a:ext uri="{FF2B5EF4-FFF2-40B4-BE49-F238E27FC236}">
                <a16:creationId xmlns:a16="http://schemas.microsoft.com/office/drawing/2014/main" id="{30EE2DDB-BE0E-98D9-DC8C-8C8001A8B2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121" t="4701" r="25253" b="64672"/>
          <a:stretch/>
        </p:blipFill>
        <p:spPr>
          <a:xfrm>
            <a:off x="4055191" y="855076"/>
            <a:ext cx="2145837" cy="2058754"/>
          </a:xfrm>
          <a:prstGeom prst="rect">
            <a:avLst/>
          </a:prstGeom>
          <a:ln>
            <a:noFill/>
          </a:ln>
        </p:spPr>
      </p:pic>
      <p:pic>
        <p:nvPicPr>
          <p:cNvPr id="17" name="Picture 16" descr="A map of a city&#10;&#10;Description automatically generated">
            <a:extLst>
              <a:ext uri="{FF2B5EF4-FFF2-40B4-BE49-F238E27FC236}">
                <a16:creationId xmlns:a16="http://schemas.microsoft.com/office/drawing/2014/main" id="{EAE73B10-14E3-D9AF-79F0-50B1B01516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839" t="49108" r="25559" b="21262"/>
          <a:stretch/>
        </p:blipFill>
        <p:spPr>
          <a:xfrm>
            <a:off x="4114462" y="3910155"/>
            <a:ext cx="2030727" cy="2073760"/>
          </a:xfrm>
          <a:prstGeom prst="rect">
            <a:avLst/>
          </a:prstGeom>
          <a:ln>
            <a:noFill/>
          </a:ln>
        </p:spPr>
      </p:pic>
      <p:pic>
        <p:nvPicPr>
          <p:cNvPr id="18" name="Picture 17" descr="A map of a city&#10;&#10;Description automatically generated">
            <a:extLst>
              <a:ext uri="{FF2B5EF4-FFF2-40B4-BE49-F238E27FC236}">
                <a16:creationId xmlns:a16="http://schemas.microsoft.com/office/drawing/2014/main" id="{84B0F4BA-2215-A0C2-4CAD-0CE6EBF67E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052" t="49178" r="3498" b="21370"/>
          <a:stretch/>
        </p:blipFill>
        <p:spPr>
          <a:xfrm>
            <a:off x="7044019" y="3919727"/>
            <a:ext cx="2212718" cy="206133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6855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Spatial Concept Plan</a:t>
            </a:r>
            <a:endParaRPr lang="en-US"/>
          </a:p>
        </p:txBody>
      </p:sp>
      <p:pic>
        <p:nvPicPr>
          <p:cNvPr id="12" name="Picture 11" descr="A map of a city&#10;&#10;Description automatically generated">
            <a:extLst>
              <a:ext uri="{FF2B5EF4-FFF2-40B4-BE49-F238E27FC236}">
                <a16:creationId xmlns:a16="http://schemas.microsoft.com/office/drawing/2014/main" id="{7E530C1C-E1CF-B389-2AC8-5C2D673DFF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9" t="12178" r="27411" b="5874"/>
          <a:stretch/>
        </p:blipFill>
        <p:spPr>
          <a:xfrm>
            <a:off x="193669" y="755656"/>
            <a:ext cx="7980018" cy="672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8713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3404" y="-2978"/>
            <a:ext cx="4254690" cy="817619"/>
          </a:xfrm>
        </p:spPr>
        <p:txBody>
          <a:bodyPr/>
          <a:lstStyle/>
          <a:p>
            <a:r>
              <a:rPr lang="en-GB" sz="2500">
                <a:solidFill>
                  <a:srgbClr val="002060"/>
                </a:solidFill>
                <a:cs typeface="Arial"/>
              </a:rPr>
              <a:t>Community &amp; Cultural Assets</a:t>
            </a:r>
            <a:endParaRPr lang="en-US" sz="25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E4246F3-519E-42CC-1E9B-8BB47B74E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8310" y="4537958"/>
            <a:ext cx="3905714" cy="1753122"/>
          </a:xfrm>
        </p:spPr>
        <p:txBody>
          <a:bodyPr/>
          <a:lstStyle/>
          <a:p>
            <a:r>
              <a:rPr lang="en-GB" sz="1100">
                <a:ea typeface="ヒラギノ角ゴ Pro W3"/>
                <a:cs typeface="Arial"/>
              </a:rPr>
              <a:t>Integration of indoor and outdoor community and cultural organisations and spaces to:</a:t>
            </a:r>
            <a:endParaRPr lang="en-US" sz="1100">
              <a:ea typeface="ヒラギノ角ゴ Pro W3"/>
              <a:cs typeface="Arial"/>
            </a:endParaRP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100">
                <a:ea typeface="ヒラギノ角ゴ Pro W3"/>
                <a:cs typeface="Arial"/>
              </a:rPr>
              <a:t>build community capacity</a:t>
            </a:r>
            <a:endParaRPr lang="en-US" sz="1100">
              <a:cs typeface="Arial"/>
            </a:endParaRP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100">
                <a:ea typeface="Arial Unicode MS"/>
                <a:cs typeface="Arial"/>
              </a:rPr>
              <a:t>Support community cohesion and social integration </a:t>
            </a:r>
            <a:endParaRPr lang="en-US" sz="1100">
              <a:ea typeface="Arial Unicode MS"/>
              <a:cs typeface="Arial"/>
            </a:endParaRP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100">
                <a:ea typeface="Arial Unicode MS"/>
                <a:cs typeface="Arial"/>
              </a:rPr>
              <a:t>Build upon and grow local character and identify </a:t>
            </a:r>
            <a:endParaRPr lang="en-US" sz="1100">
              <a:ea typeface="Arial Unicode MS"/>
              <a:cs typeface="Arial"/>
            </a:endParaRPr>
          </a:p>
          <a:p>
            <a:pPr>
              <a:buFont typeface="Wingdings,Sans-Serif" panose="05000000000000000000" pitchFamily="2" charset="2"/>
            </a:pPr>
            <a:r>
              <a:rPr lang="en-GB" sz="1100">
                <a:ea typeface="Arial Unicode MS"/>
                <a:cs typeface="Arial"/>
              </a:rPr>
              <a:t>Collaboration between BCC and landowners to link those who need space with new space </a:t>
            </a:r>
            <a:endParaRPr lang="en-GB" sz="110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4FCFE61-AF63-4CF2-A1DB-2039925C6867}"/>
              </a:ext>
            </a:extLst>
          </p:cNvPr>
          <p:cNvSpPr txBox="1">
            <a:spLocks/>
          </p:cNvSpPr>
          <p:nvPr/>
        </p:nvSpPr>
        <p:spPr bwMode="auto">
          <a:xfrm>
            <a:off x="970956" y="-2978"/>
            <a:ext cx="3880979" cy="817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r>
              <a:rPr lang="en-GB" sz="2500" kern="0">
                <a:solidFill>
                  <a:srgbClr val="002060"/>
                </a:solidFill>
                <a:cs typeface="Arial"/>
              </a:rPr>
              <a:t>Housing</a:t>
            </a:r>
            <a:endParaRPr lang="en-US" sz="250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CFF9AC7-DEA0-8011-71EE-1600320A3927}"/>
              </a:ext>
            </a:extLst>
          </p:cNvPr>
          <p:cNvSpPr txBox="1">
            <a:spLocks/>
          </p:cNvSpPr>
          <p:nvPr/>
        </p:nvSpPr>
        <p:spPr bwMode="auto">
          <a:xfrm>
            <a:off x="392150" y="3695708"/>
            <a:ext cx="4998098" cy="265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431800" indent="-32385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413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863600" indent="-287338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8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2pPr>
            <a:lvl3pPr marL="1295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4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3pPr>
            <a:lvl4pPr marL="1727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4pPr>
            <a:lvl5pPr marL="21590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5pPr>
            <a:lvl6pPr marL="2616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6pPr>
            <a:lvl7pPr marL="3073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7pPr>
            <a:lvl8pPr marL="35306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8pPr>
            <a:lvl9pPr marL="39878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9pPr>
          </a:lstStyle>
          <a:p>
            <a:r>
              <a:rPr lang="en-GB" sz="1100" kern="0">
                <a:ea typeface="ヒラギノ角ゴ Pro W3"/>
                <a:cs typeface="Arial"/>
              </a:rPr>
              <a:t>Around 1,000 new homes</a:t>
            </a:r>
            <a:endParaRPr lang="en-US" sz="1100" kern="0">
              <a:ea typeface="ヒラギノ角ゴ Pro W3"/>
              <a:cs typeface="Arial"/>
            </a:endParaRPr>
          </a:p>
          <a:p>
            <a:r>
              <a:rPr lang="en-GB" sz="1100" kern="0">
                <a:ea typeface="ヒラギノ角ゴ Pro W3"/>
                <a:cs typeface="Arial"/>
              </a:rPr>
              <a:t>Medium-high density considered most appropriate given inner urban location </a:t>
            </a:r>
          </a:p>
          <a:p>
            <a:r>
              <a:rPr lang="en-GB" sz="1100" kern="0">
                <a:solidFill>
                  <a:schemeClr val="tx1"/>
                </a:solidFill>
                <a:ea typeface="ヒラギノ角ゴ Pro W3"/>
                <a:cs typeface="Arial"/>
              </a:rPr>
              <a:t>Affordable housing provision in accordance with Local Plan and Affordable Housing Practice Note</a:t>
            </a:r>
            <a:endParaRPr lang="en-US" sz="1100" kern="0">
              <a:solidFill>
                <a:schemeClr val="tx1"/>
              </a:solidFill>
              <a:ea typeface="ヒラギノ角ゴ Pro W3"/>
              <a:cs typeface="Arial"/>
            </a:endParaRPr>
          </a:p>
          <a:p>
            <a:r>
              <a:rPr lang="en-GB" sz="1100" kern="0">
                <a:ea typeface="ヒラギノ角ゴ Pro W3"/>
                <a:cs typeface="Arial"/>
              </a:rPr>
              <a:t>Framework encourages a higher proportion of larger units </a:t>
            </a:r>
            <a:endParaRPr lang="en-US" sz="1100" kern="0">
              <a:ea typeface="ヒラギノ角ゴ Pro W3"/>
              <a:cs typeface="Arial"/>
            </a:endParaRPr>
          </a:p>
          <a:p>
            <a:r>
              <a:rPr lang="en-GB" sz="1100" kern="0">
                <a:ea typeface="ヒラギノ角ゴ Pro W3"/>
                <a:cs typeface="Arial"/>
              </a:rPr>
              <a:t>BCC to explore Local Lettings Policy to connect local community to new social housing options</a:t>
            </a:r>
          </a:p>
          <a:p>
            <a:r>
              <a:rPr lang="en-GB" sz="1100" kern="0">
                <a:ea typeface="ヒラギノ角ゴ Pro W3"/>
                <a:cs typeface="Arial"/>
              </a:rPr>
              <a:t>500 student bed </a:t>
            </a:r>
            <a:r>
              <a:rPr lang="en-GB" sz="1100" kern="0">
                <a:cs typeface="Arial"/>
              </a:rPr>
              <a:t>spaces in accordance with emerging Local Plan Policy H7 (managing </a:t>
            </a:r>
            <a:r>
              <a:rPr lang="en-GB" sz="1100" kern="0">
                <a:ea typeface="ヒラギノ角ゴ Pro W3"/>
                <a:cs typeface="Arial"/>
              </a:rPr>
              <a:t>the </a:t>
            </a:r>
            <a:r>
              <a:rPr lang="en-GB" sz="1100" kern="0">
                <a:cs typeface="Arial"/>
              </a:rPr>
              <a:t>development of purpose-built student accommodation)</a:t>
            </a:r>
            <a:endParaRPr lang="en-GB" sz="1100"/>
          </a:p>
          <a:p>
            <a:endParaRPr lang="en-GB" sz="1100" kern="0">
              <a:cs typeface="Arial Unicode MS"/>
            </a:endParaRPr>
          </a:p>
          <a:p>
            <a:endParaRPr lang="en-GB" sz="1100" kern="0">
              <a:cs typeface="Arial"/>
            </a:endParaRPr>
          </a:p>
        </p:txBody>
      </p:sp>
      <p:pic>
        <p:nvPicPr>
          <p:cNvPr id="17" name="Picture 16" descr="A map of a city&#10;&#10;Description automatically generated">
            <a:extLst>
              <a:ext uri="{FF2B5EF4-FFF2-40B4-BE49-F238E27FC236}">
                <a16:creationId xmlns:a16="http://schemas.microsoft.com/office/drawing/2014/main" id="{0FB752F6-2CB6-88F2-8A38-F760DC880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762" y="706975"/>
            <a:ext cx="3600828" cy="3695700"/>
          </a:xfrm>
          <a:prstGeom prst="rect">
            <a:avLst/>
          </a:prstGeom>
        </p:spPr>
      </p:pic>
      <p:pic>
        <p:nvPicPr>
          <p:cNvPr id="19" name="Picture 18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91129E6C-C726-C7BF-E2D4-C66AA68C6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118" y="706974"/>
            <a:ext cx="4920266" cy="289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223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Employment space</a:t>
            </a:r>
            <a:endParaRPr lang="en-GB" sz="3000">
              <a:cs typeface="Arial"/>
            </a:endParaRPr>
          </a:p>
        </p:txBody>
      </p:sp>
      <p:pic>
        <p:nvPicPr>
          <p:cNvPr id="3" name="Picture 2" descr="A screenshot of a design framework&#10;&#10;Description automatically generated">
            <a:extLst>
              <a:ext uri="{FF2B5EF4-FFF2-40B4-BE49-F238E27FC236}">
                <a16:creationId xmlns:a16="http://schemas.microsoft.com/office/drawing/2014/main" id="{3507CA23-8589-CCDC-BA76-717B2C8F48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74" t="16236" r="18108" b="63793"/>
          <a:stretch/>
        </p:blipFill>
        <p:spPr>
          <a:xfrm>
            <a:off x="59110" y="789351"/>
            <a:ext cx="10010583" cy="1829618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ED2E80D-8E4C-CACD-965C-BA65C06AF7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368" y="2997895"/>
            <a:ext cx="4815031" cy="3545837"/>
          </a:xfrm>
        </p:spPr>
        <p:txBody>
          <a:bodyPr/>
          <a:lstStyle/>
          <a:p>
            <a:r>
              <a:rPr lang="en-GB" sz="1200">
                <a:cs typeface="Arial"/>
              </a:rPr>
              <a:t>Consolidation of amount employment space to enable a greater mix of uses </a:t>
            </a:r>
            <a:endParaRPr lang="en-US" sz="1200"/>
          </a:p>
          <a:p>
            <a:r>
              <a:rPr lang="en-GB" sz="1200">
                <a:cs typeface="Arial"/>
              </a:rPr>
              <a:t>Re-provision of 22,000m</a:t>
            </a:r>
            <a:r>
              <a:rPr lang="en-GB" sz="1200" baseline="30000">
                <a:cs typeface="Arial"/>
              </a:rPr>
              <a:t>2 </a:t>
            </a:r>
            <a:r>
              <a:rPr lang="en-GB" sz="1200">
                <a:cs typeface="Arial"/>
              </a:rPr>
              <a:t>employment space</a:t>
            </a:r>
          </a:p>
          <a:p>
            <a:r>
              <a:rPr lang="en-GB" sz="1200">
                <a:cs typeface="Arial"/>
              </a:rPr>
              <a:t>Replacement of at least 1,000 jobs (the estimated number of jobs existing at Frome Gateway)</a:t>
            </a:r>
          </a:p>
          <a:p>
            <a:r>
              <a:rPr lang="en-GB" sz="1200">
                <a:cs typeface="Arial"/>
              </a:rPr>
              <a:t>Diversified economic sectors to maximise training and employment pathways for local community</a:t>
            </a:r>
          </a:p>
          <a:p>
            <a:r>
              <a:rPr lang="en-GB" sz="1200">
                <a:cs typeface="Arial"/>
              </a:rPr>
              <a:t>A green and inclusive economy which supports the city's green transition and connects residents to good quality employment and training opportunities</a:t>
            </a:r>
          </a:p>
          <a:p>
            <a:r>
              <a:rPr lang="en-GB" sz="1200">
                <a:cs typeface="Arial"/>
              </a:rPr>
              <a:t>Employment spaces which celebrate local culture and builds local capacity to shape change and take long-term ownership of the area's spaces, places and projects</a:t>
            </a:r>
          </a:p>
          <a:p>
            <a:endParaRPr lang="en-GB" sz="1600">
              <a:cs typeface="Arial"/>
            </a:endParaRPr>
          </a:p>
          <a:p>
            <a:endParaRPr lang="en-GB" sz="1600">
              <a:cs typeface="Arial"/>
            </a:endParaRPr>
          </a:p>
        </p:txBody>
      </p:sp>
      <p:pic>
        <p:nvPicPr>
          <p:cNvPr id="5" name="Picture 4" descr="A table with text and images&#10;&#10;Description automatically generated">
            <a:extLst>
              <a:ext uri="{FF2B5EF4-FFF2-40B4-BE49-F238E27FC236}">
                <a16:creationId xmlns:a16="http://schemas.microsoft.com/office/drawing/2014/main" id="{D3405926-0A77-EBBA-8625-7999BE9A24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1509" y="3250613"/>
            <a:ext cx="3385504" cy="262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45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Movement: Pedestrian &amp; Cycle</a:t>
            </a:r>
            <a:endParaRPr lang="en-US"/>
          </a:p>
        </p:txBody>
      </p:sp>
      <p:pic>
        <p:nvPicPr>
          <p:cNvPr id="5" name="Picture 4" descr="A map of a city&#10;&#10;Description automatically generated">
            <a:extLst>
              <a:ext uri="{FF2B5EF4-FFF2-40B4-BE49-F238E27FC236}">
                <a16:creationId xmlns:a16="http://schemas.microsoft.com/office/drawing/2014/main" id="{0ECC5C2C-EF27-AE0F-9E94-059D48DFDA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81" r="19428"/>
          <a:stretch/>
        </p:blipFill>
        <p:spPr>
          <a:xfrm>
            <a:off x="430983" y="884680"/>
            <a:ext cx="3637187" cy="4013283"/>
          </a:xfrm>
          <a:prstGeom prst="rect">
            <a:avLst/>
          </a:prstGeom>
        </p:spPr>
      </p:pic>
      <p:pic>
        <p:nvPicPr>
          <p:cNvPr id="4" name="Picture 3" descr="A map of a city&#10;&#10;Description automatically generated">
            <a:extLst>
              <a:ext uri="{FF2B5EF4-FFF2-40B4-BE49-F238E27FC236}">
                <a16:creationId xmlns:a16="http://schemas.microsoft.com/office/drawing/2014/main" id="{2E858863-2175-E23D-3E19-1190861A3E1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57" t="6777" r="3690" b="53064"/>
          <a:stretch/>
        </p:blipFill>
        <p:spPr>
          <a:xfrm>
            <a:off x="4173533" y="884907"/>
            <a:ext cx="1571367" cy="32761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 descr="A map of a city&#10;&#10;Description automatically generated">
            <a:extLst>
              <a:ext uri="{FF2B5EF4-FFF2-40B4-BE49-F238E27FC236}">
                <a16:creationId xmlns:a16="http://schemas.microsoft.com/office/drawing/2014/main" id="{6AE26CB6-E164-96B0-0FD6-2E6D723DAC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381" r="16571"/>
          <a:stretch/>
        </p:blipFill>
        <p:spPr>
          <a:xfrm>
            <a:off x="5859646" y="884680"/>
            <a:ext cx="3781161" cy="40132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1FE9AE9-BA54-7BAB-356B-306921187662}"/>
              </a:ext>
            </a:extLst>
          </p:cNvPr>
          <p:cNvSpPr txBox="1"/>
          <p:nvPr/>
        </p:nvSpPr>
        <p:spPr>
          <a:xfrm>
            <a:off x="429772" y="885814"/>
            <a:ext cx="1426308" cy="307007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5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Pedestrian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A1EC3C-1B48-BEAB-966A-7730240E042D}"/>
              </a:ext>
            </a:extLst>
          </p:cNvPr>
          <p:cNvSpPr txBox="1"/>
          <p:nvPr/>
        </p:nvSpPr>
        <p:spPr>
          <a:xfrm>
            <a:off x="5858336" y="885814"/>
            <a:ext cx="1426308" cy="307007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500" b="1">
                <a:solidFill>
                  <a:schemeClr val="accent1">
                    <a:lumMod val="50000"/>
                  </a:schemeClr>
                </a:solidFill>
                <a:latin typeface="Arial"/>
                <a:ea typeface="ヒラギノ角ゴ Pro W3"/>
              </a:rPr>
              <a:t>Cycle</a:t>
            </a:r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DA075C5-E028-C3CD-8281-BF6701D6D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785" y="4991185"/>
            <a:ext cx="3870170" cy="1590685"/>
          </a:xfrm>
          <a:ln>
            <a:noFill/>
          </a:ln>
        </p:spPr>
        <p:txBody>
          <a:bodyPr/>
          <a:lstStyle/>
          <a:p>
            <a:r>
              <a:rPr lang="en-GB" sz="1200">
                <a:cs typeface="Arial"/>
              </a:rPr>
              <a:t>Prioritisation of active travel</a:t>
            </a:r>
          </a:p>
          <a:p>
            <a:r>
              <a:rPr lang="en-GB" sz="1200">
                <a:cs typeface="Arial"/>
              </a:rPr>
              <a:t>Safer, greener streets</a:t>
            </a:r>
          </a:p>
          <a:p>
            <a:r>
              <a:rPr lang="en-GB" sz="1200">
                <a:cs typeface="Arial"/>
              </a:rPr>
              <a:t>New river crossings</a:t>
            </a:r>
          </a:p>
          <a:p>
            <a:r>
              <a:rPr lang="en-GB" sz="1200">
                <a:cs typeface="Arial"/>
              </a:rPr>
              <a:t>Enhanced crossing over Newfoundland Way via enhanced at-grade crossings and new bridge  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CD5FA4AB-6A66-E6BF-200A-28A4583773D5}"/>
              </a:ext>
            </a:extLst>
          </p:cNvPr>
          <p:cNvSpPr txBox="1">
            <a:spLocks/>
          </p:cNvSpPr>
          <p:nvPr/>
        </p:nvSpPr>
        <p:spPr bwMode="auto">
          <a:xfrm>
            <a:off x="5862232" y="4992278"/>
            <a:ext cx="3937246" cy="1590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431800" indent="-32385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413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863600" indent="-287338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8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2pPr>
            <a:lvl3pPr marL="1295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4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3pPr>
            <a:lvl4pPr marL="1727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4pPr>
            <a:lvl5pPr marL="21590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5pPr>
            <a:lvl6pPr marL="2616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6pPr>
            <a:lvl7pPr marL="3073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7pPr>
            <a:lvl8pPr marL="35306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8pPr>
            <a:lvl9pPr marL="39878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9pPr>
          </a:lstStyle>
          <a:p>
            <a:r>
              <a:rPr lang="en-GB" sz="1200" kern="0">
                <a:cs typeface="Arial"/>
              </a:rPr>
              <a:t>Enhanced at-grade crossing on Easton Way </a:t>
            </a:r>
          </a:p>
          <a:p>
            <a:r>
              <a:rPr lang="en-GB" sz="1200" kern="0">
                <a:cs typeface="Arial"/>
              </a:rPr>
              <a:t>Opening of new riverside wildlife walk' (pedestrian access only) along east riverbank </a:t>
            </a:r>
          </a:p>
          <a:p>
            <a:r>
              <a:rPr lang="en-GB" sz="1200" kern="0">
                <a:cs typeface="Arial"/>
              </a:rPr>
              <a:t>Upgrade to the Strategic Cycle Route</a:t>
            </a:r>
          </a:p>
          <a:p>
            <a:r>
              <a:rPr lang="en-GB" sz="1200" kern="0">
                <a:cs typeface="Arial"/>
              </a:rPr>
              <a:t>Improves rotes to/from public transport connections </a:t>
            </a:r>
            <a:endParaRPr lang="en-GB" sz="1200"/>
          </a:p>
        </p:txBody>
      </p:sp>
    </p:spTree>
    <p:extLst>
      <p:ext uri="{BB962C8B-B14F-4D97-AF65-F5344CB8AC3E}">
        <p14:creationId xmlns:p14="http://schemas.microsoft.com/office/powerpoint/2010/main" val="1095283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Movement: Vehicular</a:t>
            </a:r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257E4F8-212C-BE7C-554C-E665CDCB6853}"/>
              </a:ext>
            </a:extLst>
          </p:cNvPr>
          <p:cNvGrpSpPr/>
          <p:nvPr/>
        </p:nvGrpSpPr>
        <p:grpSpPr>
          <a:xfrm>
            <a:off x="4279638" y="913401"/>
            <a:ext cx="5669389" cy="5507972"/>
            <a:chOff x="4279638" y="913401"/>
            <a:chExt cx="5669389" cy="5507972"/>
          </a:xfrm>
        </p:grpSpPr>
        <p:pic>
          <p:nvPicPr>
            <p:cNvPr id="7" name="Picture 6" descr="A map of a city&#10;&#10;Description automatically generated">
              <a:extLst>
                <a:ext uri="{FF2B5EF4-FFF2-40B4-BE49-F238E27FC236}">
                  <a16:creationId xmlns:a16="http://schemas.microsoft.com/office/drawing/2014/main" id="{666BD4AF-151C-72CD-ADAC-A71EC614A1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667" r="12381"/>
            <a:stretch/>
          </p:blipFill>
          <p:spPr>
            <a:xfrm>
              <a:off x="4279638" y="913401"/>
              <a:ext cx="5669389" cy="5507972"/>
            </a:xfrm>
            <a:prstGeom prst="rect">
              <a:avLst/>
            </a:prstGeom>
          </p:spPr>
        </p:pic>
        <p:pic>
          <p:nvPicPr>
            <p:cNvPr id="6" name="Picture 5" descr="A map of a city&#10;&#10;Description automatically generated">
              <a:extLst>
                <a:ext uri="{FF2B5EF4-FFF2-40B4-BE49-F238E27FC236}">
                  <a16:creationId xmlns:a16="http://schemas.microsoft.com/office/drawing/2014/main" id="{AA111B06-7D60-3E6C-6DA1-EB6756544A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82836" t="6306" r="3518" b="41441"/>
            <a:stretch/>
          </p:blipFill>
          <p:spPr>
            <a:xfrm>
              <a:off x="8416240" y="2282832"/>
              <a:ext cx="1524759" cy="413804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DC49F13-27C8-59FA-5258-F066ABA75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2" y="1158651"/>
            <a:ext cx="3693899" cy="4895801"/>
          </a:xfrm>
        </p:spPr>
        <p:txBody>
          <a:bodyPr/>
          <a:lstStyle/>
          <a:p>
            <a:r>
              <a:rPr lang="en-GB" sz="1200">
                <a:cs typeface="Arial"/>
              </a:rPr>
              <a:t>Management of vehicles to ensure resident and businesses access and servicing while prioritising and maximising active travel </a:t>
            </a:r>
            <a:endParaRPr lang="en-US" sz="1200">
              <a:ea typeface="ヒラギノ角ゴ Pro W3"/>
              <a:cs typeface="Arial Unicode MS"/>
            </a:endParaRPr>
          </a:p>
          <a:p>
            <a:r>
              <a:rPr lang="en-GB" sz="1200">
                <a:ea typeface="ヒラギノ角ゴ Pro W3"/>
                <a:cs typeface="Arial"/>
              </a:rPr>
              <a:t>Pennywell Road 'modal filter' to prevent through traffic (detailed movement study required)</a:t>
            </a:r>
          </a:p>
          <a:p>
            <a:r>
              <a:rPr lang="en-GB" sz="1200">
                <a:ea typeface="ヒラギノ角ゴ Pro W3"/>
                <a:cs typeface="Arial"/>
              </a:rPr>
              <a:t>Three main serving routes providing access to each character area</a:t>
            </a:r>
          </a:p>
          <a:p>
            <a:pPr lvl="1" indent="-287020"/>
            <a:endParaRPr lang="en-GB" sz="1400">
              <a:ea typeface="Arial Unicode MS"/>
              <a:cs typeface="Arial"/>
            </a:endParaRPr>
          </a:p>
          <a:p>
            <a:endParaRPr lang="en-GB">
              <a:ea typeface="ヒラギノ角ゴ Pro W3"/>
              <a:cs typeface="Arial Unicode MS"/>
            </a:endParaRPr>
          </a:p>
          <a:p>
            <a:endParaRPr lang="en-GB" sz="18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2807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Height, Massing &amp; Active Frontages </a:t>
            </a:r>
            <a:endParaRPr lang="en-US"/>
          </a:p>
        </p:txBody>
      </p:sp>
      <p:pic>
        <p:nvPicPr>
          <p:cNvPr id="5" name="Picture 4" descr="A map of a city&#10;&#10;Description automatically generated">
            <a:extLst>
              <a:ext uri="{FF2B5EF4-FFF2-40B4-BE49-F238E27FC236}">
                <a16:creationId xmlns:a16="http://schemas.microsoft.com/office/drawing/2014/main" id="{F92D5D6E-A182-9AF5-6B73-2C1162A6C6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31" r="20348"/>
          <a:stretch/>
        </p:blipFill>
        <p:spPr>
          <a:xfrm>
            <a:off x="800229" y="836837"/>
            <a:ext cx="4209061" cy="4080576"/>
          </a:xfrm>
          <a:prstGeom prst="rect">
            <a:avLst/>
          </a:prstGeom>
        </p:spPr>
      </p:pic>
      <p:pic>
        <p:nvPicPr>
          <p:cNvPr id="4" name="Picture 3" descr="A map of a city&#10;&#10;Description automatically generated">
            <a:extLst>
              <a:ext uri="{FF2B5EF4-FFF2-40B4-BE49-F238E27FC236}">
                <a16:creationId xmlns:a16="http://schemas.microsoft.com/office/drawing/2014/main" id="{7417C145-16CA-B190-B5CE-81903E3056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703" t="6149" r="4124" b="46278"/>
          <a:stretch/>
        </p:blipFill>
        <p:spPr>
          <a:xfrm>
            <a:off x="47961" y="846600"/>
            <a:ext cx="1642491" cy="414482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 descr="A map of a city&#10;&#10;Description automatically generated">
            <a:extLst>
              <a:ext uri="{FF2B5EF4-FFF2-40B4-BE49-F238E27FC236}">
                <a16:creationId xmlns:a16="http://schemas.microsoft.com/office/drawing/2014/main" id="{1E9D050B-1967-31E0-857A-70159746A1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620" r="17975" b="179"/>
          <a:stretch/>
        </p:blipFill>
        <p:spPr>
          <a:xfrm>
            <a:off x="6367756" y="842013"/>
            <a:ext cx="3668463" cy="4114431"/>
          </a:xfrm>
          <a:prstGeom prst="rect">
            <a:avLst/>
          </a:prstGeom>
        </p:spPr>
      </p:pic>
      <p:pic>
        <p:nvPicPr>
          <p:cNvPr id="9" name="Picture 8" descr="A map of a city&#10;&#10;Description automatically generated">
            <a:extLst>
              <a:ext uri="{FF2B5EF4-FFF2-40B4-BE49-F238E27FC236}">
                <a16:creationId xmlns:a16="http://schemas.microsoft.com/office/drawing/2014/main" id="{D489849E-EF30-E256-BB10-15878359E3F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2531" t="6635" r="4031" b="41232"/>
          <a:stretch/>
        </p:blipFill>
        <p:spPr>
          <a:xfrm>
            <a:off x="4966663" y="796328"/>
            <a:ext cx="1496003" cy="413804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88A896C-4ED2-6525-C491-4C5CBE18FD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785" y="5049690"/>
            <a:ext cx="4301375" cy="1590685"/>
          </a:xfrm>
          <a:ln>
            <a:noFill/>
          </a:ln>
        </p:spPr>
        <p:txBody>
          <a:bodyPr/>
          <a:lstStyle/>
          <a:p>
            <a:r>
              <a:rPr lang="en-GB" sz="1100">
                <a:cs typeface="Arial"/>
              </a:rPr>
              <a:t>Appropriate buildings heights to be determined on a site-by-site basis through the planning process in accordance with the Urban living Supplementary Planning Document (SPD). </a:t>
            </a:r>
          </a:p>
          <a:p>
            <a:r>
              <a:rPr lang="en-GB" sz="1100">
                <a:cs typeface="Arial"/>
              </a:rPr>
              <a:t>Potential for 'contextually taller buildings' to the northern (Junction 3) and southern (Newfoundland Way / Wade Street) areas. 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FA15A8B-8587-3536-C2F5-30CF6CF246E4}"/>
              </a:ext>
            </a:extLst>
          </p:cNvPr>
          <p:cNvSpPr txBox="1">
            <a:spLocks/>
          </p:cNvSpPr>
          <p:nvPr/>
        </p:nvSpPr>
        <p:spPr bwMode="auto">
          <a:xfrm>
            <a:off x="5278687" y="5050783"/>
            <a:ext cx="4464274" cy="1590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431800" indent="-32385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413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863600" indent="-287338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8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2pPr>
            <a:lvl3pPr marL="1295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4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3pPr>
            <a:lvl4pPr marL="1727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4pPr>
            <a:lvl5pPr marL="21590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5pPr>
            <a:lvl6pPr marL="2616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6pPr>
            <a:lvl7pPr marL="3073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7pPr>
            <a:lvl8pPr marL="35306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8pPr>
            <a:lvl9pPr marL="39878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9pPr>
          </a:lstStyle>
          <a:p>
            <a:r>
              <a:rPr lang="en-GB" sz="1100" kern="0">
                <a:cs typeface="Arial"/>
              </a:rPr>
              <a:t>All development to provide ground floor active uses and frontages in response to:</a:t>
            </a:r>
          </a:p>
          <a:p>
            <a:pPr lvl="1" indent="-287020"/>
            <a:r>
              <a:rPr lang="en-GB" sz="1100" kern="0">
                <a:ea typeface="Arial Unicode MS"/>
                <a:cs typeface="Arial"/>
              </a:rPr>
              <a:t>Flood risk management</a:t>
            </a:r>
          </a:p>
          <a:p>
            <a:pPr lvl="1" indent="-287020"/>
            <a:r>
              <a:rPr lang="en-GB" sz="1100" kern="0">
                <a:ea typeface="Arial Unicode MS"/>
                <a:cs typeface="Arial"/>
              </a:rPr>
              <a:t>Re-provision of employment and community space </a:t>
            </a:r>
          </a:p>
          <a:p>
            <a:pPr lvl="1" indent="-287020"/>
            <a:r>
              <a:rPr lang="en-GB" sz="1100" kern="0">
                <a:ea typeface="Arial Unicode MS"/>
                <a:cs typeface="Arial"/>
              </a:rPr>
              <a:t>Natural over-looking and ground floor activity (safety &amp; vibrancy)</a:t>
            </a:r>
          </a:p>
        </p:txBody>
      </p:sp>
    </p:spTree>
    <p:extLst>
      <p:ext uri="{BB962C8B-B14F-4D97-AF65-F5344CB8AC3E}">
        <p14:creationId xmlns:p14="http://schemas.microsoft.com/office/powerpoint/2010/main" val="29773357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3404" y="-2978"/>
            <a:ext cx="4254690" cy="817619"/>
          </a:xfrm>
        </p:spPr>
        <p:txBody>
          <a:bodyPr/>
          <a:lstStyle/>
          <a:p>
            <a:r>
              <a:rPr lang="en-GB" sz="2500">
                <a:solidFill>
                  <a:srgbClr val="002060"/>
                </a:solidFill>
                <a:cs typeface="Arial"/>
              </a:rPr>
              <a:t>Concept for exploration: Green Space 'Big Move'</a:t>
            </a:r>
            <a:endParaRPr lang="en-US" sz="2500"/>
          </a:p>
        </p:txBody>
      </p:sp>
      <p:pic>
        <p:nvPicPr>
          <p:cNvPr id="3" name="Picture 2" descr="A map of a city&#10;&#10;Description automatically generated">
            <a:extLst>
              <a:ext uri="{FF2B5EF4-FFF2-40B4-BE49-F238E27FC236}">
                <a16:creationId xmlns:a16="http://schemas.microsoft.com/office/drawing/2014/main" id="{CCADAFBB-8DB1-F032-3CEB-E5AEBD0DAE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54" r="20411"/>
          <a:stretch/>
        </p:blipFill>
        <p:spPr>
          <a:xfrm>
            <a:off x="5793291" y="808096"/>
            <a:ext cx="3459920" cy="3773750"/>
          </a:xfrm>
          <a:prstGeom prst="rect">
            <a:avLst/>
          </a:prstGeom>
        </p:spPr>
      </p:pic>
      <p:pic>
        <p:nvPicPr>
          <p:cNvPr id="4" name="Picture 3" descr="A map of a city&#10;&#10;Description automatically generated">
            <a:extLst>
              <a:ext uri="{FF2B5EF4-FFF2-40B4-BE49-F238E27FC236}">
                <a16:creationId xmlns:a16="http://schemas.microsoft.com/office/drawing/2014/main" id="{F15282B1-7791-07BC-EE97-B14FA237B0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497" t="5692" r="4606" b="71567"/>
          <a:stretch/>
        </p:blipFill>
        <p:spPr>
          <a:xfrm>
            <a:off x="8253987" y="2621034"/>
            <a:ext cx="1524700" cy="19001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E4246F3-519E-42CC-1E9B-8BB47B74E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2487" y="4767910"/>
            <a:ext cx="3800308" cy="1523170"/>
          </a:xfrm>
        </p:spPr>
        <p:txBody>
          <a:bodyPr/>
          <a:lstStyle/>
          <a:p>
            <a:r>
              <a:rPr lang="en-GB" sz="1100">
                <a:ea typeface="ヒラギノ角ゴ Pro W3"/>
                <a:cs typeface="Arial"/>
              </a:rPr>
              <a:t>Ambitious response to flood risk management, climate and ecological emergencies, local deficit of green space per capita and public health inequalities. </a:t>
            </a:r>
            <a:endParaRPr lang="en-US" sz="1100"/>
          </a:p>
          <a:p>
            <a:pPr>
              <a:buFont typeface="Wingdings" panose="05050102010706020507" pitchFamily="18" charset="2"/>
              <a:buChar char=""/>
            </a:pPr>
            <a:r>
              <a:rPr lang="en-GB" sz="1100">
                <a:ea typeface="Arial Unicode MS"/>
                <a:cs typeface="Arial"/>
              </a:rPr>
              <a:t>Multi-Use Games Area would be re-provided within the regeneration area </a:t>
            </a:r>
          </a:p>
          <a:p>
            <a:pPr>
              <a:buFont typeface="Wingdings" panose="05050102010706020507" pitchFamily="18" charset="2"/>
            </a:pPr>
            <a:r>
              <a:rPr lang="en-GB" sz="1100">
                <a:ea typeface="Arial Unicode MS"/>
                <a:cs typeface="Arial"/>
              </a:rPr>
              <a:t>Subject to landowner and stakeholder engagement, feasibility, viability and technical studies. </a:t>
            </a:r>
          </a:p>
        </p:txBody>
      </p:sp>
      <p:pic>
        <p:nvPicPr>
          <p:cNvPr id="8" name="Picture 7" descr="A map of a city&#10;&#10;Description automatically generated">
            <a:extLst>
              <a:ext uri="{FF2B5EF4-FFF2-40B4-BE49-F238E27FC236}">
                <a16:creationId xmlns:a16="http://schemas.microsoft.com/office/drawing/2014/main" id="{A2F9EE4D-451F-9FEE-CE14-BC078FCEC3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17" r="20342"/>
          <a:stretch/>
        </p:blipFill>
        <p:spPr>
          <a:xfrm>
            <a:off x="1502947" y="808095"/>
            <a:ext cx="3650151" cy="3773751"/>
          </a:xfrm>
          <a:prstGeom prst="rect">
            <a:avLst/>
          </a:prstGeom>
        </p:spPr>
      </p:pic>
      <p:pic>
        <p:nvPicPr>
          <p:cNvPr id="9" name="Picture 8" descr="A map of a city&#10;&#10;Description automatically generated">
            <a:extLst>
              <a:ext uri="{FF2B5EF4-FFF2-40B4-BE49-F238E27FC236}">
                <a16:creationId xmlns:a16="http://schemas.microsoft.com/office/drawing/2014/main" id="{4750D462-5E58-7D89-8E52-CA36A3C413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2423" t="6592" r="4568" b="58906"/>
          <a:stretch/>
        </p:blipFill>
        <p:spPr>
          <a:xfrm>
            <a:off x="86772" y="1057075"/>
            <a:ext cx="1553455" cy="29120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A map of a city&#10;&#10;Description automatically generated">
            <a:extLst>
              <a:ext uri="{FF2B5EF4-FFF2-40B4-BE49-F238E27FC236}">
                <a16:creationId xmlns:a16="http://schemas.microsoft.com/office/drawing/2014/main" id="{EF91129B-9196-197D-85E1-6B236BA397E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2919" t="41515" r="5263" b="47499"/>
          <a:stretch/>
        </p:blipFill>
        <p:spPr>
          <a:xfrm>
            <a:off x="3753867" y="3661250"/>
            <a:ext cx="1304219" cy="855705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D4FCFE61-AF63-4CF2-A1DB-2039925C6867}"/>
              </a:ext>
            </a:extLst>
          </p:cNvPr>
          <p:cNvSpPr txBox="1">
            <a:spLocks/>
          </p:cNvSpPr>
          <p:nvPr/>
        </p:nvSpPr>
        <p:spPr bwMode="auto">
          <a:xfrm>
            <a:off x="970956" y="-2978"/>
            <a:ext cx="3880979" cy="817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r>
              <a:rPr lang="en-GB" sz="2500" kern="0">
                <a:solidFill>
                  <a:srgbClr val="002060"/>
                </a:solidFill>
                <a:cs typeface="Arial"/>
              </a:rPr>
              <a:t>Green &amp; Blue spaces</a:t>
            </a:r>
            <a:endParaRPr lang="en-US" sz="2500" kern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CFF9AC7-DEA0-8011-71EE-1600320A3927}"/>
              </a:ext>
            </a:extLst>
          </p:cNvPr>
          <p:cNvSpPr txBox="1">
            <a:spLocks/>
          </p:cNvSpPr>
          <p:nvPr/>
        </p:nvSpPr>
        <p:spPr bwMode="auto">
          <a:xfrm>
            <a:off x="899588" y="4729623"/>
            <a:ext cx="4260258" cy="188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431800" indent="-32385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413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863600" indent="-287338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8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2pPr>
            <a:lvl3pPr marL="1295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4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3pPr>
            <a:lvl4pPr marL="1727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4pPr>
            <a:lvl5pPr marL="21590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5pPr>
            <a:lvl6pPr marL="2616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6pPr>
            <a:lvl7pPr marL="3073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7pPr>
            <a:lvl8pPr marL="35306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8pPr>
            <a:lvl9pPr marL="39878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9pPr>
          </a:lstStyle>
          <a:p>
            <a:r>
              <a:rPr lang="en-GB" sz="1100" kern="0">
                <a:ea typeface="ヒラギノ角ゴ Pro W3"/>
                <a:cs typeface="Arial"/>
              </a:rPr>
              <a:t>Enhancement to existing green spaces</a:t>
            </a:r>
          </a:p>
          <a:p>
            <a:r>
              <a:rPr lang="en-GB" sz="1100" kern="0">
                <a:ea typeface="ヒラギノ角ゴ Pro W3"/>
                <a:cs typeface="Arial"/>
              </a:rPr>
              <a:t>Increase of 1Ha of new green space </a:t>
            </a:r>
          </a:p>
          <a:p>
            <a:r>
              <a:rPr lang="en-GB" sz="1100" kern="0">
                <a:ea typeface="ヒラギノ角ゴ Pro W3"/>
                <a:cs typeface="Arial"/>
              </a:rPr>
              <a:t>River Frome as the core placemaking and ecological 'spine' </a:t>
            </a:r>
          </a:p>
          <a:p>
            <a:r>
              <a:rPr lang="en-GB" sz="1100" kern="0">
                <a:cs typeface="Arial"/>
              </a:rPr>
              <a:t>New riverside 'wildlife walk' </a:t>
            </a:r>
          </a:p>
          <a:p>
            <a:r>
              <a:rPr lang="en-GB" sz="1100" kern="0">
                <a:cs typeface="Arial"/>
              </a:rPr>
              <a:t>Minimum Biodiversity Net Gain of 10% and Natural England Urban Greening Factor standard. </a:t>
            </a:r>
          </a:p>
          <a:p>
            <a:endParaRPr lang="en-GB" kern="0">
              <a:cs typeface="Arial Unicode MS"/>
            </a:endParaRPr>
          </a:p>
          <a:p>
            <a:endParaRPr lang="en-GB" sz="1800" kern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545006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Flood Risk Management</a:t>
            </a:r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FC75BD7-E793-A8EE-904E-24B2CF6AB740}"/>
              </a:ext>
            </a:extLst>
          </p:cNvPr>
          <p:cNvGrpSpPr/>
          <p:nvPr/>
        </p:nvGrpSpPr>
        <p:grpSpPr>
          <a:xfrm>
            <a:off x="3723726" y="760632"/>
            <a:ext cx="6169705" cy="5536626"/>
            <a:chOff x="3723726" y="760632"/>
            <a:chExt cx="6169705" cy="5536626"/>
          </a:xfrm>
        </p:grpSpPr>
        <p:pic>
          <p:nvPicPr>
            <p:cNvPr id="3" name="Picture 2" descr="A map of a city&#10;&#10;Description automatically generated">
              <a:extLst>
                <a:ext uri="{FF2B5EF4-FFF2-40B4-BE49-F238E27FC236}">
                  <a16:creationId xmlns:a16="http://schemas.microsoft.com/office/drawing/2014/main" id="{D335C2B3-181A-C859-08B4-D5521EAA23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106" r="20907"/>
            <a:stretch/>
          </p:blipFill>
          <p:spPr>
            <a:xfrm>
              <a:off x="3723726" y="1057000"/>
              <a:ext cx="4646757" cy="5048068"/>
            </a:xfrm>
            <a:prstGeom prst="rect">
              <a:avLst/>
            </a:prstGeom>
          </p:spPr>
        </p:pic>
        <p:pic>
          <p:nvPicPr>
            <p:cNvPr id="4" name="Picture 3" descr="A map of a city&#10;&#10;Description automatically generated">
              <a:extLst>
                <a:ext uri="{FF2B5EF4-FFF2-40B4-BE49-F238E27FC236}">
                  <a16:creationId xmlns:a16="http://schemas.microsoft.com/office/drawing/2014/main" id="{E3A74EBC-19A1-FA53-3E6A-4785E51592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82562" t="6383" r="4844" b="27356"/>
            <a:stretch/>
          </p:blipFill>
          <p:spPr>
            <a:xfrm>
              <a:off x="8407084" y="760632"/>
              <a:ext cx="1486347" cy="553662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33EB445-F4DB-EF09-B231-D2FF0C52F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702" y="1085399"/>
            <a:ext cx="3327598" cy="5320665"/>
          </a:xfrm>
        </p:spPr>
        <p:txBody>
          <a:bodyPr/>
          <a:lstStyle/>
          <a:p>
            <a:pPr marL="107950" indent="0">
              <a:buNone/>
            </a:pPr>
            <a:r>
              <a:rPr lang="en-GB" sz="1200" b="1" dirty="0">
                <a:cs typeface="Arial"/>
              </a:rPr>
              <a:t>Site-wide flood-related development assumptions:</a:t>
            </a:r>
          </a:p>
          <a:p>
            <a:r>
              <a:rPr lang="en-GB" sz="1200" dirty="0">
                <a:cs typeface="Arial"/>
              </a:rPr>
              <a:t>Site more vulnerable uses away from higher flood risk areas </a:t>
            </a:r>
          </a:p>
          <a:p>
            <a:r>
              <a:rPr lang="en-GB" sz="1200" dirty="0">
                <a:cs typeface="Arial"/>
              </a:rPr>
              <a:t>Provide safe access and egress</a:t>
            </a:r>
          </a:p>
          <a:p>
            <a:r>
              <a:rPr lang="en-GB" sz="1200" dirty="0">
                <a:cs typeface="Arial"/>
              </a:rPr>
              <a:t>No ground floor residential accommodation in Flood Zone 2 or 3 </a:t>
            </a:r>
          </a:p>
          <a:p>
            <a:r>
              <a:rPr lang="en-GB" sz="1200" dirty="0">
                <a:cs typeface="Arial"/>
              </a:rPr>
              <a:t>Development should not increase flood risk elsewhere and be resistant and resilient in a flood event </a:t>
            </a:r>
          </a:p>
          <a:p>
            <a:r>
              <a:rPr lang="en-GB" sz="1200" dirty="0">
                <a:cs typeface="Arial"/>
              </a:rPr>
              <a:t>Basements below ground level are highly discouraged </a:t>
            </a:r>
          </a:p>
          <a:p>
            <a:r>
              <a:rPr lang="en-GB" sz="1200" dirty="0">
                <a:cs typeface="Arial"/>
              </a:rPr>
              <a:t>Integrate sustainable drainage systems throughout </a:t>
            </a:r>
          </a:p>
          <a:p>
            <a:endParaRPr lang="en-GB" sz="16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93191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7A0EB22-7FE0-43E2-A7B9-E2C2A408C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0194" y="2756176"/>
            <a:ext cx="6509574" cy="96471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3200">
                <a:solidFill>
                  <a:srgbClr val="002060"/>
                </a:solidFill>
                <a:cs typeface="Arial"/>
              </a:rPr>
              <a:t>Implementation &amp; Delivery:</a:t>
            </a:r>
            <a:endParaRPr lang="en-US"/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3200">
                <a:solidFill>
                  <a:srgbClr val="002060"/>
                </a:solidFill>
                <a:cs typeface="Arial"/>
              </a:rPr>
              <a:t>Early initiatives &amp; interventions</a:t>
            </a:r>
          </a:p>
        </p:txBody>
      </p:sp>
    </p:spTree>
    <p:extLst>
      <p:ext uri="{BB962C8B-B14F-4D97-AF65-F5344CB8AC3E}">
        <p14:creationId xmlns:p14="http://schemas.microsoft.com/office/powerpoint/2010/main" val="12553602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Delivery &amp; Implementation</a:t>
            </a:r>
            <a:endParaRPr lang="en-US"/>
          </a:p>
        </p:txBody>
      </p:sp>
      <p:pic>
        <p:nvPicPr>
          <p:cNvPr id="4" name="Picture 3" descr="A map of a city&#10;&#10;Description automatically generated">
            <a:extLst>
              <a:ext uri="{FF2B5EF4-FFF2-40B4-BE49-F238E27FC236}">
                <a16:creationId xmlns:a16="http://schemas.microsoft.com/office/drawing/2014/main" id="{7DA37DFD-F9F9-2B46-9E4F-1C6A76149E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53" t="17742" r="18363" b="10618"/>
          <a:stretch/>
        </p:blipFill>
        <p:spPr>
          <a:xfrm>
            <a:off x="5226309" y="1075239"/>
            <a:ext cx="4776111" cy="5105325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EA02B6C-8F21-C6F2-42E6-4B7387C189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2" y="1158651"/>
            <a:ext cx="4718986" cy="5298217"/>
          </a:xfrm>
        </p:spPr>
        <p:txBody>
          <a:bodyPr/>
          <a:lstStyle/>
          <a:p>
            <a:pPr marL="107950" indent="0">
              <a:buNone/>
            </a:pPr>
            <a:r>
              <a:rPr lang="en-GB" sz="1200" b="1" dirty="0">
                <a:cs typeface="Arial"/>
              </a:rPr>
              <a:t>Early BCC initiatives and interventions </a:t>
            </a: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Work with leaseholder to produce a Design &amp; Development Brief for the Universal House site (Low Carbon Logistics Hub) (01)</a:t>
            </a:r>
            <a:endParaRPr lang="en-US" sz="1200" dirty="0">
              <a:ea typeface="Arial Unicode MS"/>
              <a:cs typeface="Arial"/>
            </a:endParaRP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Produce a Design &amp; Development Brief for the BCC Wellington Road Depot site (DHN Energy Centre) (02)</a:t>
            </a:r>
            <a:endParaRPr lang="en-US" sz="1200" dirty="0">
              <a:ea typeface="Arial Unicode MS"/>
              <a:cs typeface="Arial"/>
            </a:endParaRP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Carry out a detailed movement study to better understand implications of movement proposals (03)</a:t>
            </a:r>
            <a:endParaRPr lang="en-US" sz="1200" dirty="0">
              <a:ea typeface="Arial Unicode MS"/>
              <a:cs typeface="Arial"/>
            </a:endParaRP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Deliver a River Restoration Project (04)</a:t>
            </a:r>
            <a:endParaRPr lang="en-US" sz="1200" dirty="0">
              <a:ea typeface="Arial Unicode MS"/>
              <a:cs typeface="Arial"/>
            </a:endParaRP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Explore a Frome Gateway Local Lettings Policy </a:t>
            </a:r>
            <a:endParaRPr lang="en-GB" dirty="0"/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Produce a Frome Gateway Cultural Strategy </a:t>
            </a: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Explore a ground floor affordable lettings / workspace strategy </a:t>
            </a: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Explore a Businesses Retention &amp; Relocation Strategy </a:t>
            </a: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Produce a Frome Gateway Social Value Strategy </a:t>
            </a:r>
            <a:endParaRPr lang="en-US" sz="1200" dirty="0">
              <a:ea typeface="Arial Unicode MS"/>
              <a:cs typeface="Arial"/>
            </a:endParaRPr>
          </a:p>
          <a:p>
            <a:pPr marL="393700" indent="-285750"/>
            <a:r>
              <a:rPr lang="en-GB" sz="1200" dirty="0">
                <a:ea typeface="Arial Unicode MS"/>
                <a:cs typeface="Arial"/>
              </a:rPr>
              <a:t>Continued engagement with Frome Gateway community and stakeholders </a:t>
            </a:r>
          </a:p>
          <a:p>
            <a:pPr marL="393700" indent="-285750"/>
            <a:endParaRPr lang="en-GB" sz="1400">
              <a:ea typeface="Arial Unicode MS"/>
              <a:cs typeface="Arial"/>
            </a:endParaRPr>
          </a:p>
          <a:p>
            <a:pPr marL="393700" indent="-285750"/>
            <a:endParaRPr lang="en-GB" sz="1400">
              <a:ea typeface="Arial Unicode MS"/>
              <a:cs typeface="Arial"/>
            </a:endParaRPr>
          </a:p>
          <a:p>
            <a:pPr lvl="1" indent="-287020"/>
            <a:endParaRPr lang="en-GB" sz="1400">
              <a:ea typeface="Arial Unicode MS"/>
              <a:cs typeface="Arial"/>
            </a:endParaRPr>
          </a:p>
          <a:p>
            <a:endParaRPr lang="en-GB" sz="1400">
              <a:cs typeface="Arial Unicode MS"/>
            </a:endParaRPr>
          </a:p>
          <a:p>
            <a:endParaRPr lang="en-GB" sz="14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56865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>
            <a:extLst>
              <a:ext uri="{FF2B5EF4-FFF2-40B4-BE49-F238E27FC236}">
                <a16:creationId xmlns:a16="http://schemas.microsoft.com/office/drawing/2014/main" id="{A0E616E8-E2ED-4C1F-0C7E-B24EE681EA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0098" y="2986128"/>
            <a:ext cx="4660183" cy="658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2pPr>
            <a:lvl3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3pPr>
            <a:lvl4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4pPr>
            <a:lvl5pPr algn="ctr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ヒラギノ角ゴ Pro W3" charset="0"/>
                <a:cs typeface="Arial Unicode MS" charset="0"/>
              </a:defRPr>
            </a:lvl5pPr>
            <a:lvl6pPr marL="15367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6pPr>
            <a:lvl7pPr marL="19939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7pPr>
            <a:lvl8pPr marL="24511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8pPr>
            <a:lvl9pPr marL="2908300" indent="-215900" algn="ctr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charset="0"/>
              <a:defRPr sz="4000">
                <a:solidFill>
                  <a:srgbClr val="000000"/>
                </a:solidFill>
                <a:latin typeface="Arial" charset="0"/>
                <a:ea typeface="Arial Unicode MS" charset="0"/>
                <a:cs typeface="Arial Unicode MS" charset="0"/>
              </a:defRPr>
            </a:lvl9pPr>
          </a:lstStyle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en-GB" sz="3200">
                <a:solidFill>
                  <a:srgbClr val="002060"/>
                </a:solidFill>
                <a:cs typeface="Arial"/>
              </a:rPr>
              <a:t>What happens next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38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B482-034D-BB22-B8F3-D1C698E40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6603"/>
            <a:ext cx="8997950" cy="808038"/>
          </a:xfrm>
        </p:spPr>
        <p:txBody>
          <a:bodyPr/>
          <a:lstStyle/>
          <a:p>
            <a:r>
              <a:rPr lang="en-GB" sz="3000">
                <a:solidFill>
                  <a:srgbClr val="002060"/>
                </a:solidFill>
                <a:cs typeface="Arial"/>
              </a:rPr>
              <a:t>What happens next and how to get involved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B8C890A-249E-B49C-D874-8149FD657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2" y="1173301"/>
            <a:ext cx="4704892" cy="5071608"/>
          </a:xfrm>
          <a:ln>
            <a:noFill/>
          </a:ln>
        </p:spPr>
        <p:txBody>
          <a:bodyPr/>
          <a:lstStyle/>
          <a:p>
            <a:pPr marL="107950" indent="0">
              <a:buNone/>
            </a:pPr>
            <a:r>
              <a:rPr lang="en-GB" sz="1200" b="1">
                <a:solidFill>
                  <a:srgbClr val="002060"/>
                </a:solidFill>
                <a:ea typeface="Arial Unicode MS"/>
                <a:cs typeface="Arial"/>
              </a:rPr>
              <a:t>Key dates </a:t>
            </a:r>
          </a:p>
          <a:p>
            <a:r>
              <a:rPr lang="en-GB" sz="1200" b="1">
                <a:ea typeface="Arial Unicode MS"/>
                <a:cs typeface="Arial"/>
              </a:rPr>
              <a:t>Consultation: </a:t>
            </a:r>
            <a:r>
              <a:rPr lang="en-GB" sz="1200">
                <a:ea typeface="Arial Unicode MS"/>
                <a:cs typeface="Arial"/>
              </a:rPr>
              <a:t>23rd October – 3rd December 2023.</a:t>
            </a:r>
            <a:endParaRPr lang="en-US" sz="1200"/>
          </a:p>
          <a:p>
            <a:r>
              <a:rPr lang="en-GB" sz="1200" b="1">
                <a:ea typeface="Arial Unicode MS"/>
                <a:cs typeface="Arial"/>
              </a:rPr>
              <a:t>Consultation results analysis:</a:t>
            </a:r>
            <a:r>
              <a:rPr lang="en-GB" sz="1200">
                <a:ea typeface="Arial Unicode MS"/>
                <a:cs typeface="Arial"/>
              </a:rPr>
              <a:t> December 2023 </a:t>
            </a:r>
          </a:p>
          <a:p>
            <a:r>
              <a:rPr lang="en-GB" sz="1200" b="1">
                <a:ea typeface="Arial Unicode MS"/>
                <a:cs typeface="Arial"/>
              </a:rPr>
              <a:t>Final changes to framework:</a:t>
            </a:r>
            <a:r>
              <a:rPr lang="en-GB" sz="1200">
                <a:ea typeface="Arial Unicode MS"/>
                <a:cs typeface="Arial"/>
              </a:rPr>
              <a:t> January 2024</a:t>
            </a:r>
          </a:p>
          <a:p>
            <a:r>
              <a:rPr lang="en-GB" sz="1200" b="1">
                <a:ea typeface="Arial Unicode MS"/>
                <a:cs typeface="Arial"/>
              </a:rPr>
              <a:t>BCC Cabinet endorsement: </a:t>
            </a:r>
            <a:r>
              <a:rPr lang="en-GB" sz="1200">
                <a:ea typeface="Arial Unicode MS"/>
                <a:cs typeface="Arial"/>
              </a:rPr>
              <a:t>February 2024</a:t>
            </a:r>
          </a:p>
          <a:p>
            <a:pPr marL="107950" indent="0">
              <a:buNone/>
            </a:pPr>
            <a:endParaRPr lang="en-GB" sz="1200">
              <a:ea typeface="Arial Unicode MS"/>
              <a:cs typeface="Arial"/>
            </a:endParaRPr>
          </a:p>
          <a:p>
            <a:pPr marL="107950" indent="0">
              <a:buNone/>
            </a:pPr>
            <a:r>
              <a:rPr lang="en-GB" sz="1200" b="1">
                <a:solidFill>
                  <a:srgbClr val="002060"/>
                </a:solidFill>
                <a:ea typeface="Arial Unicode MS"/>
                <a:cs typeface="Arial"/>
              </a:rPr>
              <a:t>Completing the survey </a:t>
            </a:r>
            <a:endParaRPr lang="en-US" sz="1200">
              <a:solidFill>
                <a:srgbClr val="002060"/>
              </a:solidFill>
              <a:ea typeface="Arial Unicode MS"/>
              <a:cs typeface="Arial"/>
            </a:endParaRPr>
          </a:p>
          <a:p>
            <a:pPr marL="285750" indent="-285750">
              <a:buFont typeface="Wingdings"/>
              <a:buChar char=""/>
            </a:pPr>
            <a:r>
              <a:rPr lang="en-GB" sz="1200">
                <a:ea typeface="Arial Unicode MS"/>
                <a:cs typeface="Arial"/>
              </a:rPr>
              <a:t>Consultation survey can be found at: </a:t>
            </a:r>
            <a:r>
              <a:rPr lang="en-GB" sz="1200">
                <a:solidFill>
                  <a:srgbClr val="0070C0"/>
                </a:solidFill>
                <a:ea typeface="Arial Unicode MS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https://www.ask.bristol.gov.uk/frome-gateway-2023</a:t>
            </a:r>
            <a:endParaRPr lang="en-GB" sz="1200">
              <a:solidFill>
                <a:srgbClr val="0070C0"/>
              </a:solidFill>
              <a:ea typeface="Arial Unicode MS"/>
              <a:cs typeface="Arial"/>
            </a:endParaRPr>
          </a:p>
          <a:p>
            <a:pPr marL="285750" indent="-285750">
              <a:buFont typeface="Wingdings"/>
              <a:buChar char=""/>
            </a:pPr>
            <a:r>
              <a:rPr lang="en-GB" sz="1200">
                <a:ea typeface="Arial Unicode MS"/>
                <a:cs typeface="Arial"/>
              </a:rPr>
              <a:t>Paper versions of the framework summary and survey are available at Junction 3 Library, Trinity Arts Space, St Paul's Learning Centre and St Paul's Community Sport Academy. </a:t>
            </a:r>
            <a:endParaRPr lang="en-US" sz="1200">
              <a:ea typeface="Arial Unicode MS"/>
              <a:cs typeface="Arial"/>
            </a:endParaRPr>
          </a:p>
          <a:p>
            <a:pPr marL="285750" indent="-285750">
              <a:buFont typeface="Wingdings"/>
              <a:buChar char=""/>
            </a:pPr>
            <a:r>
              <a:rPr lang="en-GB" sz="1200">
                <a:ea typeface="Arial Unicode MS"/>
                <a:cs typeface="Arial"/>
              </a:rPr>
              <a:t>Contact </a:t>
            </a:r>
            <a:r>
              <a:rPr lang="en-GB" sz="1200">
                <a:solidFill>
                  <a:srgbClr val="0070C0"/>
                </a:solidFill>
                <a:ea typeface="Arial Unicode MS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info@fromegateway.co.uk</a:t>
            </a:r>
            <a:r>
              <a:rPr lang="en-GB" sz="1200">
                <a:solidFill>
                  <a:srgbClr val="0070C0"/>
                </a:solidFill>
                <a:ea typeface="Arial Unicode MS"/>
                <a:cs typeface="Arial"/>
              </a:rPr>
              <a:t> </a:t>
            </a:r>
            <a:r>
              <a:rPr lang="en-GB" sz="1200">
                <a:ea typeface="Arial Unicode MS"/>
                <a:cs typeface="Arial"/>
              </a:rPr>
              <a:t>or call 0117 922 4409 to request an Easy Read version or paper copy of the survey.</a:t>
            </a:r>
            <a:endParaRPr lang="en-GB" sz="1200"/>
          </a:p>
          <a:p>
            <a:endParaRPr lang="en-GB" sz="1200">
              <a:ea typeface="Arial Unicode MS"/>
              <a:cs typeface="Arial"/>
            </a:endParaRPr>
          </a:p>
          <a:p>
            <a:pPr marL="393700" indent="-285750"/>
            <a:endParaRPr lang="en-GB" sz="1400">
              <a:ea typeface="Arial Unicode MS"/>
              <a:cs typeface="Arial"/>
            </a:endParaRPr>
          </a:p>
          <a:p>
            <a:pPr marL="393700" indent="-285750"/>
            <a:endParaRPr lang="en-GB" sz="1400">
              <a:ea typeface="Arial Unicode MS"/>
              <a:cs typeface="Arial"/>
            </a:endParaRPr>
          </a:p>
          <a:p>
            <a:pPr lvl="1" indent="-287020"/>
            <a:endParaRPr lang="en-GB" sz="1400">
              <a:ea typeface="Arial Unicode MS"/>
              <a:cs typeface="Arial"/>
            </a:endParaRPr>
          </a:p>
          <a:p>
            <a:endParaRPr lang="en-GB" sz="1400">
              <a:ea typeface="ヒラギノ角ゴ Pro W3"/>
              <a:cs typeface="Arial Unicode MS"/>
            </a:endParaRPr>
          </a:p>
          <a:p>
            <a:endParaRPr lang="en-GB" sz="1400">
              <a:ea typeface="ヒラギノ角ゴ Pro W3"/>
              <a:cs typeface="Arial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E202541-E6DE-FAA2-C03C-5516DD3FD9E5}"/>
              </a:ext>
            </a:extLst>
          </p:cNvPr>
          <p:cNvSpPr txBox="1">
            <a:spLocks/>
          </p:cNvSpPr>
          <p:nvPr/>
        </p:nvSpPr>
        <p:spPr bwMode="auto">
          <a:xfrm>
            <a:off x="5490705" y="1174393"/>
            <a:ext cx="4294632" cy="40284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431800" indent="-32385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413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863600" indent="-287338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1138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8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2pPr>
            <a:lvl3pPr marL="1295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85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4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3pPr>
            <a:lvl4pPr marL="1727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575"/>
              </a:spcAft>
              <a:buClr>
                <a:srgbClr val="000000"/>
              </a:buClr>
              <a:buSzPct val="75000"/>
              <a:buFont typeface="Symbol" panose="05050102010706020507" pitchFamily="18" charset="2"/>
              <a:buChar char="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4pPr>
            <a:lvl5pPr marL="21590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5pPr>
            <a:lvl6pPr marL="26162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6pPr>
            <a:lvl7pPr marL="30734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7pPr>
            <a:lvl8pPr marL="35306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8pPr>
            <a:lvl9pPr marL="3987800" indent="-215900" algn="l" defTabSz="449263" rtl="0" eaLnBrk="1" fontAlgn="base" hangingPunct="1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45000"/>
              <a:buFont typeface="Wingdings" charset="0"/>
              <a:buChar char=""/>
              <a:defRPr sz="2000">
                <a:solidFill>
                  <a:srgbClr val="000000"/>
                </a:solidFill>
                <a:latin typeface="+mn-lt"/>
                <a:ea typeface="Arial Unicode MS" charset="0"/>
                <a:cs typeface="+mn-cs"/>
              </a:defRPr>
            </a:lvl9pPr>
          </a:lstStyle>
          <a:p>
            <a:pPr marL="107950" indent="0">
              <a:buNone/>
            </a:pPr>
            <a:r>
              <a:rPr lang="en-GB" sz="1200" b="1" kern="0">
                <a:solidFill>
                  <a:srgbClr val="002060"/>
                </a:solidFill>
                <a:ea typeface="Arial Unicode MS"/>
                <a:cs typeface="Arial"/>
              </a:rPr>
              <a:t>Consultation events </a:t>
            </a:r>
            <a:endParaRPr lang="en-US" sz="1200">
              <a:solidFill>
                <a:srgbClr val="002060"/>
              </a:solidFill>
            </a:endParaRPr>
          </a:p>
          <a:p>
            <a:r>
              <a:rPr lang="en-GB" sz="1200" b="1" kern="0">
                <a:ea typeface="+mn-lt"/>
                <a:cs typeface="+mn-lt"/>
              </a:rPr>
              <a:t>Riverside Park 'pop-up'</a:t>
            </a:r>
            <a:r>
              <a:rPr lang="en-GB" sz="1200" kern="0">
                <a:ea typeface="+mn-lt"/>
                <a:cs typeface="+mn-lt"/>
              </a:rPr>
              <a:t>: Monday 6 November 3-5:30pm</a:t>
            </a:r>
            <a:endParaRPr lang="en-GB" sz="1200" kern="0">
              <a:ea typeface="Arial Unicode MS"/>
              <a:cs typeface="Arial"/>
            </a:endParaRPr>
          </a:p>
          <a:p>
            <a:r>
              <a:rPr lang="en-GB" sz="1200" b="1" kern="0">
                <a:ea typeface="+mn-lt"/>
                <a:cs typeface="+mn-lt"/>
              </a:rPr>
              <a:t>Project exhibition at Lost Horizon</a:t>
            </a:r>
            <a:r>
              <a:rPr lang="en-GB" sz="1200" kern="0">
                <a:ea typeface="+mn-lt"/>
                <a:cs typeface="+mn-lt"/>
              </a:rPr>
              <a:t>, 1-3 Elton St BS2 9EH: Wednesday 8 November 12-6pm</a:t>
            </a:r>
            <a:endParaRPr lang="en-GB" sz="1200"/>
          </a:p>
          <a:p>
            <a:r>
              <a:rPr lang="en-GB" sz="1200" b="1" kern="0">
                <a:ea typeface="+mn-lt"/>
                <a:cs typeface="+mn-lt"/>
              </a:rPr>
              <a:t>Online webinar</a:t>
            </a:r>
            <a:r>
              <a:rPr lang="en-GB" sz="1200" kern="0">
                <a:ea typeface="+mn-lt"/>
                <a:cs typeface="+mn-lt"/>
              </a:rPr>
              <a:t>: Wednesday 15 November 1-2pm</a:t>
            </a:r>
            <a:endParaRPr lang="en-GB" sz="1200" b="1" u="sng" kern="0">
              <a:cs typeface="Arial"/>
            </a:endParaRPr>
          </a:p>
          <a:p>
            <a:r>
              <a:rPr lang="en-GB" sz="1200" kern="0">
                <a:ea typeface="+mn-lt"/>
                <a:cs typeface="+mn-lt"/>
              </a:rPr>
              <a:t>Join a </a:t>
            </a:r>
            <a:r>
              <a:rPr lang="en-GB" sz="1200" b="1" kern="0">
                <a:ea typeface="+mn-lt"/>
                <a:cs typeface="+mn-lt"/>
              </a:rPr>
              <a:t>neighbourhood walking tour</a:t>
            </a:r>
            <a:r>
              <a:rPr lang="en-GB" sz="1200" kern="0">
                <a:ea typeface="+mn-lt"/>
                <a:cs typeface="+mn-lt"/>
              </a:rPr>
              <a:t> on …</a:t>
            </a:r>
            <a:endParaRPr lang="en-GB" sz="1200"/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 kern="0">
                <a:ea typeface="+mn-lt"/>
                <a:cs typeface="+mn-lt"/>
              </a:rPr>
              <a:t>Wednesday 1 Nov 12:30-13:30</a:t>
            </a:r>
            <a:endParaRPr lang="en-GB" sz="1200" b="1" u="sng" kern="0">
              <a:cs typeface="+mn-lt"/>
            </a:endParaRP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 kern="0">
                <a:ea typeface="+mn-lt"/>
                <a:cs typeface="+mn-lt"/>
              </a:rPr>
              <a:t>Thursday 16 Nov 12:30-13:30</a:t>
            </a:r>
            <a:endParaRPr lang="en-GB" sz="1200" b="1" u="sng" kern="0">
              <a:cs typeface="Arial"/>
            </a:endParaRPr>
          </a:p>
          <a:p>
            <a:pPr lvl="1" indent="-287020">
              <a:buFont typeface="Symbol" panose="05000000000000000000" pitchFamily="2" charset="2"/>
              <a:buChar char=""/>
            </a:pPr>
            <a:r>
              <a:rPr lang="en-GB" sz="1200" kern="0">
                <a:ea typeface="+mn-lt"/>
                <a:cs typeface="+mn-lt"/>
              </a:rPr>
              <a:t>Thursday 30 Nov 12:30-13:30</a:t>
            </a:r>
            <a:endParaRPr lang="en-GB" sz="1200" b="1" u="sng" kern="0">
              <a:cs typeface="Arial"/>
            </a:endParaRPr>
          </a:p>
          <a:p>
            <a:r>
              <a:rPr lang="en-GB" sz="1200" b="1" kern="0">
                <a:ea typeface="+mn-lt"/>
                <a:cs typeface="+mn-lt"/>
              </a:rPr>
              <a:t>Business webinar </a:t>
            </a:r>
            <a:r>
              <a:rPr lang="en-GB" sz="1200" kern="0">
                <a:ea typeface="+mn-lt"/>
                <a:cs typeface="+mn-lt"/>
              </a:rPr>
              <a:t>(for Frome Gateway businesses only):</a:t>
            </a:r>
            <a:r>
              <a:rPr lang="en-GB" sz="1200" b="1" kern="0">
                <a:ea typeface="+mn-lt"/>
                <a:cs typeface="+mn-lt"/>
              </a:rPr>
              <a:t> </a:t>
            </a:r>
            <a:r>
              <a:rPr lang="en-GB" sz="1200" kern="0">
                <a:ea typeface="+mn-lt"/>
                <a:cs typeface="+mn-lt"/>
              </a:rPr>
              <a:t>Thursday 9 Nov 1-2pm</a:t>
            </a:r>
            <a:endParaRPr lang="en-GB" sz="1200" b="1" u="sng" kern="0">
              <a:cs typeface="Arial"/>
            </a:endParaRPr>
          </a:p>
          <a:p>
            <a:r>
              <a:rPr lang="en-GB" sz="1200" kern="0">
                <a:ea typeface="Arial Unicode MS"/>
                <a:cs typeface="Arial"/>
              </a:rPr>
              <a:t>Visit </a:t>
            </a:r>
            <a:r>
              <a:rPr lang="en-GB" sz="1200" kern="0">
                <a:solidFill>
                  <a:srgbClr val="0070C0"/>
                </a:solidFill>
                <a:ea typeface="Arial Unicode MS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www.FromeGateway.co.uk</a:t>
            </a:r>
            <a:r>
              <a:rPr lang="en-GB" sz="1200" kern="0">
                <a:solidFill>
                  <a:srgbClr val="0070C0"/>
                </a:solidFill>
                <a:ea typeface="Arial Unicode MS"/>
                <a:cs typeface="Arial"/>
              </a:rPr>
              <a:t> </a:t>
            </a:r>
            <a:r>
              <a:rPr lang="en-GB" sz="1200" kern="0">
                <a:ea typeface="Arial Unicode MS"/>
                <a:cs typeface="Arial"/>
              </a:rPr>
              <a:t>to find sign-up link</a:t>
            </a:r>
          </a:p>
          <a:p>
            <a:pPr marL="393700" indent="-285750"/>
            <a:endParaRPr lang="en-GB" sz="1400" kern="0">
              <a:ea typeface="Arial Unicode MS"/>
              <a:cs typeface="Arial"/>
            </a:endParaRPr>
          </a:p>
          <a:p>
            <a:pPr lvl="1" indent="-287020"/>
            <a:endParaRPr lang="en-GB" sz="1400" kern="0">
              <a:ea typeface="Arial Unicode MS"/>
              <a:cs typeface="Arial"/>
            </a:endParaRPr>
          </a:p>
          <a:p>
            <a:endParaRPr lang="en-GB" sz="1400" kern="0">
              <a:ea typeface="ヒラギノ角ゴ Pro W3"/>
              <a:cs typeface="Arial Unicode MS"/>
            </a:endParaRPr>
          </a:p>
          <a:p>
            <a:endParaRPr lang="en-GB" sz="1400" kern="0">
              <a:ea typeface="ヒラギノ角ゴ Pro W3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7366208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ヒラギノ角ゴ Pro W3"/>
        <a:cs typeface="Arial Unicode MS"/>
      </a:majorFont>
      <a:minorFont>
        <a:latin typeface="Arial"/>
        <a:ea typeface="ヒラギノ角ゴ Pro W3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charset="0"/>
          <a:buNone/>
          <a:tabLst/>
          <a:defRPr kumimoji="0" lang="en-GB" sz="2400" b="0" i="0" u="none" strike="noStrike" cap="none" normalizeH="0" baseline="0">
            <a:ln>
              <a:noFill/>
            </a:ln>
            <a:effectLst/>
            <a:latin typeface="Arial" charset="0"/>
            <a:ea typeface="ヒラギノ角ゴ Pro W3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45000"/>
          <a:buFont typeface="Wingdings" charset="0"/>
          <a:buNone/>
          <a:tabLst/>
          <a:defRPr kumimoji="0" lang="en-GB" sz="2400" b="0" i="0" u="none" strike="noStrike" cap="none" normalizeH="0" baseline="0">
            <a:ln>
              <a:noFill/>
            </a:ln>
            <a:effectLst/>
            <a:latin typeface="Arial" charset="0"/>
            <a:ea typeface="ヒラギノ角ゴ Pro W3" charset="0"/>
            <a:cs typeface="Arial Unicode M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Scrutiny Panel Jan 2023 - Frome Gateway  -  Read-Only" id="{DEC49E6E-DCA4-4847-AB6D-21A81B707E33}" vid="{B6765523-2624-4408-A0BD-0E9C10B11CC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07E1932AC7A942AABEC06ACA016E6D" ma:contentTypeVersion="24" ma:contentTypeDescription="Create a new document." ma:contentTypeScope="" ma:versionID="92899c6de0be89eabd5ef1c1212d4a94">
  <xsd:schema xmlns:xsd="http://www.w3.org/2001/XMLSchema" xmlns:xs="http://www.w3.org/2001/XMLSchema" xmlns:p="http://schemas.microsoft.com/office/2006/metadata/properties" xmlns:ns2="bfd90458-69ec-499a-b33e-a3cb564f0292" xmlns:ns3="bb16153e-1ece-40e0-9717-ca75056a92b7" targetNamespace="http://schemas.microsoft.com/office/2006/metadata/properties" ma:root="true" ma:fieldsID="f398cacbfef3f86cde3ec69a6e03da4a" ns2:_="" ns3:_="">
    <xsd:import namespace="bfd90458-69ec-499a-b33e-a3cb564f0292"/>
    <xsd:import namespace="bb16153e-1ece-40e0-9717-ca75056a92b7"/>
    <xsd:element name="properties">
      <xsd:complexType>
        <xsd:sequence>
          <xsd:element name="documentManagement">
            <xsd:complexType>
              <xsd:all>
                <xsd:element ref="ns2:RetentionStartDate" minOccurs="0"/>
                <xsd:element ref="ns2:RetentionEvent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Thumbnail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d90458-69ec-499a-b33e-a3cb564f0292" elementFormDefault="qualified">
    <xsd:import namespace="http://schemas.microsoft.com/office/2006/documentManagement/types"/>
    <xsd:import namespace="http://schemas.microsoft.com/office/infopath/2007/PartnerControls"/>
    <xsd:element name="RetentionStartDate" ma:index="8" nillable="true" ma:displayName="Retention Start Date" ma:description="Enter the retention start date (when known), e.g. the date that the retention period is measured from." ma:format="DateOnly" ma:internalName="RetentionStartDate">
      <xsd:simpleType>
        <xsd:restriction base="dms:DateTime"/>
      </xsd:simpleType>
    </xsd:element>
    <xsd:element name="RetentionEvent" ma:index="9" nillable="true" ma:displayName="Retention Event" ma:description="Enter a description of the event that starts the retention period. For example: 'Close of case', 'Date plan expires' etc." ma:internalName="RetentionEvent">
      <xsd:simpleType>
        <xsd:restriction base="dms:Text">
          <xsd:maxLength value="255"/>
        </xsd:restriction>
      </xsd:simpleType>
    </xsd:element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3e860c3a-1187-4a4a-83bd-e788486e4ed0}" ma:internalName="TaxCatchAll" ma:showField="CatchAllData" ma:web="bfd90458-69ec-499a-b33e-a3cb564f029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16153e-1ece-40e0-9717-ca75056a92b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Thumbnail" ma:index="23" nillable="true" ma:displayName="Thumbnail" ma:format="Thumbnail" ma:internalName="Thumbnail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ecf50c9d-bc8f-48ed-ba3c-7168a5cdc8d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fd90458-69ec-499a-b33e-a3cb564f0292">
      <UserInfo>
        <DisplayName>SharingLinks.338a1786-22fd-4fbb-a6f8-85cf962626af.Flexible.e1273ecf-50a6-4caf-8bc1-12e16b4cf9a4</DisplayName>
        <AccountId>1277</AccountId>
        <AccountType/>
      </UserInfo>
      <UserInfo>
        <DisplayName>Sarah Jenkinson</DisplayName>
        <AccountId>1069</AccountId>
        <AccountType/>
      </UserInfo>
    </SharedWithUsers>
    <RetentionStartDate xmlns="bfd90458-69ec-499a-b33e-a3cb564f0292" xsi:nil="true"/>
    <Thumbnail xmlns="bb16153e-1ece-40e0-9717-ca75056a92b7" xsi:nil="true"/>
    <TaxCatchAll xmlns="bfd90458-69ec-499a-b33e-a3cb564f0292" xsi:nil="true"/>
    <lcf76f155ced4ddcb4097134ff3c332f xmlns="bb16153e-1ece-40e0-9717-ca75056a92b7">
      <Terms xmlns="http://schemas.microsoft.com/office/infopath/2007/PartnerControls"/>
    </lcf76f155ced4ddcb4097134ff3c332f>
    <RetentionEvent xmlns="bfd90458-69ec-499a-b33e-a3cb564f0292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8BD510-1FC3-4E6F-9B5E-87D22E748B0D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C42BDD3F-8B49-432C-94FF-A64F797C402D}">
  <ds:schemaRefs>
    <ds:schemaRef ds:uri="bb16153e-1ece-40e0-9717-ca75056a92b7"/>
    <ds:schemaRef ds:uri="bfd90458-69ec-499a-b33e-a3cb564f029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106B90E-B44A-486D-8AE6-E7B56F05A913}">
  <ds:schemaRefs>
    <ds:schemaRef ds:uri="bb16153e-1ece-40e0-9717-ca75056a92b7"/>
    <ds:schemaRef ds:uri="bfd90458-69ec-499a-b33e-a3cb564f029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CF0D451C-C43E-4CC1-BB52-25C2E91BC4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2023.02.28 Frome Gateway Regen Working Group_PPT</Template>
  <Application>Microsoft Office PowerPoint</Application>
  <PresentationFormat>Custom</PresentationFormat>
  <Slides>24</Slides>
  <Notes>6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Default Design</vt:lpstr>
      <vt:lpstr>PowerPoint Presentation</vt:lpstr>
      <vt:lpstr>Contents</vt:lpstr>
      <vt:lpstr>PowerPoint Presentation</vt:lpstr>
      <vt:lpstr>What we're doing</vt:lpstr>
      <vt:lpstr>What is a Regeneration Framework?</vt:lpstr>
      <vt:lpstr>PowerPoint Presentation</vt:lpstr>
      <vt:lpstr>Framework influences</vt:lpstr>
      <vt:lpstr>Engagement Programme Summary</vt:lpstr>
      <vt:lpstr>Community Place Principles</vt:lpstr>
      <vt:lpstr>PowerPoint Presentation</vt:lpstr>
      <vt:lpstr>Frome Gateway Vision</vt:lpstr>
      <vt:lpstr>Strategic Moves</vt:lpstr>
      <vt:lpstr>Spatial Concept Plan</vt:lpstr>
      <vt:lpstr>Community &amp; Cultural Assets</vt:lpstr>
      <vt:lpstr>Employment space</vt:lpstr>
      <vt:lpstr>Movement: Pedestrian &amp; Cycle</vt:lpstr>
      <vt:lpstr>Movement: Vehicular</vt:lpstr>
      <vt:lpstr>Height, Massing &amp; Active Frontages </vt:lpstr>
      <vt:lpstr>Concept for exploration: Green Space 'Big Move'</vt:lpstr>
      <vt:lpstr>Flood Risk Management</vt:lpstr>
      <vt:lpstr>PowerPoint Presentation</vt:lpstr>
      <vt:lpstr>Delivery &amp; Implementation</vt:lpstr>
      <vt:lpstr>PowerPoint Presentation</vt:lpstr>
      <vt:lpstr>What happens next and how to get involved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 Cooper</dc:creator>
  <dc:description>BCC Presentation Template
v2.0, 16MAR07
Desktop Efficiency Team</dc:description>
  <cp:revision>73</cp:revision>
  <dcterms:created xsi:type="dcterms:W3CDTF">2023-02-27T21:30:00Z</dcterms:created>
  <dcterms:modified xsi:type="dcterms:W3CDTF">2023-11-15T12:49:45Z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umentcategory">
    <vt:lpwstr>Communications</vt:lpwstr>
  </property>
  <property fmtid="{D5CDD505-2E9C-101B-9397-08002B2CF9AE}" pid="3" name="_dlc_DocId">
    <vt:lpwstr>BCCI-2033912900-7</vt:lpwstr>
  </property>
  <property fmtid="{D5CDD505-2E9C-101B-9397-08002B2CF9AE}" pid="4" name="_dlc_DocIdItemGuid">
    <vt:lpwstr>3706612a-57a5-44a9-92dc-29e85a92140b</vt:lpwstr>
  </property>
  <property fmtid="{D5CDD505-2E9C-101B-9397-08002B2CF9AE}" pid="5" name="_dlc_DocIdUrl">
    <vt:lpwstr>https://bristolcouncil.sharepoint.com/sites/Corporate/_layouts/15/DocIdRedir.aspx?ID=BCCI-2033912900-7, BCCI-2033912900-7</vt:lpwstr>
  </property>
  <property fmtid="{D5CDD505-2E9C-101B-9397-08002B2CF9AE}" pid="6" name="ContentTypeId">
    <vt:lpwstr>0x010100D207E1932AC7A942AABEC06ACA016E6D</vt:lpwstr>
  </property>
  <property fmtid="{D5CDD505-2E9C-101B-9397-08002B2CF9AE}" pid="7" name="MediaServiceImageTags">
    <vt:lpwstr/>
  </property>
</Properties>
</file>